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1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1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7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8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5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3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5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7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7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2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5A875-B0FC-4B64-BFD0-A7E911B792FD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A62E9-41A3-41AF-81A0-CBBC9302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TTHEW\Dropbox\Camera Uploads\2013-09-14 10.29.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3" y="19447"/>
            <a:ext cx="9058571" cy="679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Tell me something mathematical about the picture?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TTHEW\Dropbox\Camera Uploads\2013-09-14 10.29.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3" y="19447"/>
            <a:ext cx="9058571" cy="679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16632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these coins were surrounded by a triangle: </a:t>
            </a:r>
          </a:p>
          <a:p>
            <a:r>
              <a:rPr lang="en-GB" dirty="0" smtClean="0"/>
              <a:t>~ what would the triangle be (prove your answer)?</a:t>
            </a:r>
          </a:p>
          <a:p>
            <a:r>
              <a:rPr lang="en-GB" dirty="0" smtClean="0"/>
              <a:t>~ what area of the triangle would not be covered by the coins?</a:t>
            </a:r>
          </a:p>
          <a:p>
            <a:r>
              <a:rPr lang="en-GB" dirty="0" smtClean="0"/>
              <a:t>~ write the ratio of the area of the three coins to the area of the triangle as 1:n.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TTHEW\Dropbox\Camera Uploads\2013-09-14 10.29.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3" y="19447"/>
            <a:ext cx="9058571" cy="679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27342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these coins were surrounded by a triangle: </a:t>
            </a:r>
          </a:p>
          <a:p>
            <a:r>
              <a:rPr lang="en-GB" dirty="0" smtClean="0"/>
              <a:t>~ what has the greatest perimeter the coins or triangle (prove it)?</a:t>
            </a:r>
          </a:p>
          <a:p>
            <a:r>
              <a:rPr lang="en-GB" dirty="0" smtClean="0"/>
              <a:t>~ write the ratio of the triangle perimeter to the perimeter of the coins as 1:n.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6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TTHEW\Dropbox\Camera Uploads\2013-09-14 10.29.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3" y="19447"/>
            <a:ext cx="9058571" cy="679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4624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there were enough coins to make the next triangle how many coins would there be?</a:t>
            </a:r>
            <a:endParaRPr lang="en-US" dirty="0"/>
          </a:p>
          <a:p>
            <a:endParaRPr lang="en-GB" dirty="0" smtClean="0"/>
          </a:p>
          <a:p>
            <a:r>
              <a:rPr lang="en-GB" dirty="0" smtClean="0"/>
              <a:t>Is there a general formula for the perimeter &amp; area of the triangle formed around increasing number of coins that make the triangle?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89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TTHEW\Dropbox\Camera Uploads\2013-09-14 10.29.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3" y="19447"/>
            <a:ext cx="9058571" cy="679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the area in the middle of the coins?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ideas to pursue</a:t>
            </a:r>
          </a:p>
          <a:p>
            <a:endParaRPr lang="en-GB" dirty="0"/>
          </a:p>
          <a:p>
            <a:r>
              <a:rPr lang="en-GB" dirty="0" smtClean="0"/>
              <a:t>Value of the coins</a:t>
            </a:r>
          </a:p>
          <a:p>
            <a:r>
              <a:rPr lang="en-GB" dirty="0" smtClean="0"/>
              <a:t>Exchange Rates</a:t>
            </a:r>
          </a:p>
          <a:p>
            <a:r>
              <a:rPr lang="en-GB" dirty="0" smtClean="0"/>
              <a:t>Estimate the actual size of the coins</a:t>
            </a:r>
          </a:p>
          <a:p>
            <a:r>
              <a:rPr lang="en-GB" dirty="0" smtClean="0"/>
              <a:t>Estimate the weight of the coins</a:t>
            </a:r>
          </a:p>
          <a:p>
            <a:r>
              <a:rPr lang="en-GB" dirty="0" smtClean="0"/>
              <a:t>Do the three coins have rotational symmetry</a:t>
            </a:r>
            <a:r>
              <a:rPr lang="en-GB" dirty="0" smtClean="0"/>
              <a:t>? If not how could they be arranged to have rotational symmetry?</a:t>
            </a:r>
            <a:endParaRPr lang="en-GB" dirty="0" smtClean="0"/>
          </a:p>
          <a:p>
            <a:r>
              <a:rPr lang="en-GB" dirty="0" smtClean="0"/>
              <a:t>What area of the coin does the </a:t>
            </a:r>
            <a:r>
              <a:rPr lang="en-GB" dirty="0" smtClean="0"/>
              <a:t>1 </a:t>
            </a:r>
            <a:r>
              <a:rPr lang="en-GB" dirty="0" smtClean="0"/>
              <a:t>on </a:t>
            </a:r>
            <a:r>
              <a:rPr lang="en-GB" smtClean="0"/>
              <a:t>the coin</a:t>
            </a:r>
            <a:r>
              <a:rPr lang="en-GB" smtClean="0"/>
              <a:t> </a:t>
            </a:r>
            <a:r>
              <a:rPr lang="en-GB" dirty="0" smtClean="0"/>
              <a:t>take up?</a:t>
            </a:r>
          </a:p>
          <a:p>
            <a:r>
              <a:rPr lang="en-GB" dirty="0" smtClean="0"/>
              <a:t>Talk about triangle numbers. What is the formula for triangle numbers?</a:t>
            </a:r>
          </a:p>
        </p:txBody>
      </p:sp>
    </p:spTree>
    <p:extLst>
      <p:ext uri="{BB962C8B-B14F-4D97-AF65-F5344CB8AC3E}">
        <p14:creationId xmlns:p14="http://schemas.microsoft.com/office/powerpoint/2010/main" val="108338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</dc:creator>
  <cp:lastModifiedBy>MATTHEW</cp:lastModifiedBy>
  <cp:revision>9</cp:revision>
  <dcterms:created xsi:type="dcterms:W3CDTF">2013-12-29T05:51:36Z</dcterms:created>
  <dcterms:modified xsi:type="dcterms:W3CDTF">2013-12-29T06:15:13Z</dcterms:modified>
</cp:coreProperties>
</file>