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6" r:id="rId3"/>
    <p:sldId id="257" r:id="rId4"/>
    <p:sldId id="291" r:id="rId5"/>
    <p:sldId id="258" r:id="rId6"/>
    <p:sldId id="259" r:id="rId7"/>
    <p:sldId id="292" r:id="rId8"/>
    <p:sldId id="260" r:id="rId9"/>
    <p:sldId id="280" r:id="rId10"/>
    <p:sldId id="261" r:id="rId11"/>
    <p:sldId id="281" r:id="rId12"/>
    <p:sldId id="293" r:id="rId13"/>
    <p:sldId id="282" r:id="rId14"/>
    <p:sldId id="262" r:id="rId15"/>
    <p:sldId id="265" r:id="rId16"/>
    <p:sldId id="294" r:id="rId17"/>
    <p:sldId id="266" r:id="rId18"/>
    <p:sldId id="283" r:id="rId19"/>
    <p:sldId id="295" r:id="rId20"/>
    <p:sldId id="267" r:id="rId21"/>
    <p:sldId id="284" r:id="rId22"/>
    <p:sldId id="296" r:id="rId23"/>
    <p:sldId id="301" r:id="rId24"/>
    <p:sldId id="268" r:id="rId25"/>
    <p:sldId id="297" r:id="rId26"/>
    <p:sldId id="275" r:id="rId27"/>
    <p:sldId id="285" r:id="rId28"/>
    <p:sldId id="309" r:id="rId29"/>
    <p:sldId id="302" r:id="rId30"/>
    <p:sldId id="304" r:id="rId31"/>
    <p:sldId id="305" r:id="rId32"/>
    <p:sldId id="306" r:id="rId33"/>
    <p:sldId id="307" r:id="rId34"/>
    <p:sldId id="308" r:id="rId35"/>
    <p:sldId id="303" r:id="rId36"/>
    <p:sldId id="276" r:id="rId37"/>
    <p:sldId id="277" r:id="rId38"/>
    <p:sldId id="278" r:id="rId39"/>
    <p:sldId id="279" r:id="rId40"/>
    <p:sldId id="299" r:id="rId41"/>
    <p:sldId id="269" r:id="rId42"/>
    <p:sldId id="263" r:id="rId43"/>
    <p:sldId id="264" r:id="rId44"/>
    <p:sldId id="270" r:id="rId45"/>
    <p:sldId id="271" r:id="rId46"/>
    <p:sldId id="272" r:id="rId47"/>
    <p:sldId id="273" r:id="rId48"/>
    <p:sldId id="27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28.37438" units="1/cm"/>
          <inkml:channelProperty channel="Y" name="resolution" value="28.32787" units="1/cm"/>
        </inkml:channelProperties>
      </inkml:inkSource>
      <inkml:timestamp xml:id="ts0" timeString="2012-06-12T03:23:47.03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18874 1940,'-22'0,"0"0,-1 0,1 0,0 0,22 22,-22-22,0 0,22-22,22 22,0-22,0 22,23-22,-1 22,-22-22,22 22,-22 0,22 0,0-22,-22 22,0 22,0-22,0 0,0 0,0 22,0 0,0-22,0 22,-22 0,0 0,22 0,-22 0,0 1,0-1,-22 0,-22 0,22 0,-22 0,22 0,0-22,-22 22,22 0,22 0,22-22,0 0,0 22,0-22,0 22,22-22,-22 22,22-22,-22 22,-22 0,23 0,-1-22,-22 22,0 0,0 0,0 0,-22-22,22 22,-23 1,1-1,-22 0,22-22,-22 22,22-22,0 22,0-22,-22 0,22 0,-22 0,22 22,0-44,0 22</inkml:trace>
  <inkml:trace contextRef="#ctx0" brushRef="#br0" timeOffset="704">19381 2028,'22'-22,"0"22,0 0,0-22,22 22,-22 0,22 0,-22 0,22 22,-22-22,22 0,-21 0,-1 22,0-22,0 23,-22-1,0 0,0 0,0 0,-22 0,0 0,22 0,-22 0,22 0,-23 22,23-22,-22 0,0 22,22-22,-22 22,22-22,0 23,0-23,22 0,0-22,23 22,-1-22,22 0,0 0,0 0,0 0,0-22,0 22,-21 0,-1 0,0 0,-22 0,0 0</inkml:trace>
  <inkml:trace contextRef="#ctx0" brushRef="#br0" timeOffset="14064">18609 3043,'-22'-22,"22"44,0 0,0 0,0 0,-22 0,0 0,0 0,0 22,22-22,-22 0,0 0,0 0,22 0,-22 0,22 0,22-22,22 0,0 0,0 0,0 0,22 0,0 0,23 0,-23-22,0 22,22 0,-22 0,-22 0,22 0,1-22,-23 22,0 0</inkml:trace>
  <inkml:trace contextRef="#ctx0" brushRef="#br0" timeOffset="14415">19050 3043,'22'22,"0"0,0 0,0 0,-22 22,22 0,0-22,-22 22,22-22,0 22,-22-22,0 0</inkml:trace>
  <inkml:trace contextRef="#ctx0" brushRef="#br0" timeOffset="15007">19535 3043,'22'0,"-22"22,0 0,22-22,-22 22,22 0,-22 0,0 0,22 22,-22-22,0 0,0 0,0 22,-22-22,22 0,-22 0,0 1,22-1,0 0,22-22,22 0,22 0,-21-22,21 22,0-22,0 22,0 0,-22-23,22 23,-22 0,1-22,-1 22</inkml:trace>
  <inkml:trace contextRef="#ctx0" brushRef="#br0" timeOffset="15295">20130 3087,'0'-22,"22"44,0 0,1 0,-1 22,0 0,0 22,0 0,0 1</inkml:trace>
  <inkml:trace contextRef="#ctx0" brushRef="#br0" timeOffset="22375">19315 3881,'-22'0,"22"22,-23-22,1 0,22 22,-22-22,0 0,0 22,0-22,0 0,0 0,0 0,0 0,0 0,0 0,0 0,-22 0,22 0,0 0,0 0,0 0,0 0,22-22,-22 22,-1 0,1 0,22 22,-22-22,22 22,0 0,0 0,-22 0,22 0,0 0,-22 0,22 0,-22 0,22 0,-22 0,0 0,22 0,0 0,22-22,0 0,0 0,0 0,0 0,0-22,23 22,-1-22,-22 22,0 0,22 0,-22 0,22 0,-22 22,0-22,0 22,0-22,0 22,0 0,0 1,0-1,0 0,-22 0,22 0,-22 0,0 0,0 0,0 0,-22-22,0 22,0-22,0 22,-22-22,22 0,-44 22,0-22,22 22,0-22,0 22,-1-22,1 0,22 0,0 0,22-22,0 22</inkml:trace>
  <inkml:trace contextRef="#ctx0" brushRef="#br0" timeOffset="28926">18609 5005,'0'-22,"0"44,0 0,0 0,22 0,-22 0,-22 0,22 0,0 22,0-22,-22 23,0 21,22-22,-22-22,22 22,-22-22,22 0,0 0,0 0,0 0,0 0,0-22</inkml:trace>
  <inkml:trace contextRef="#ctx0" brushRef="#br0" timeOffset="30150">19469 5005,'-22'-22,"0"22,0 0,0 0,0 22,0-22,0 0,0 22,-23-22,1 0,22 0,-22 0,22 22,0-22,0 0,0-22,44 22,-22 22,0 0,0 0,-22 0,22 0,-22 0,0 22,0-21,22-1,-22-22,22 44,0-22,22 0,0-22,0 0,0 0,0 0,0 0,0 0,0 0,0 0,22 0,-22 0,22 22,-21-22,-1 0,0 22,0-22,0 22,0-22,0 22,-22 0,22-22,0 22,-22 0,22-22,-22 22,0 0,0 0,-22-22,0 22,0 0,0 0,-22-22,22 22,0-22,0 22,-23-22,1 0,0 0,22 0,0 0,0 0,0 0,22-22,-22 22,22-22,-22 22,22 0</inkml:trace>
  <inkml:trace contextRef="#ctx0" brushRef="#br0" timeOffset="38542">18080 5909,'0'22,"22"22,-22-22,0 22,0 0,0 1,0-1,22 0,-22 0,0 0,0 0,0-22,22 22,-22-22,0 22,0-22,0 0,0 0</inkml:trace>
  <inkml:trace contextRef="#ctx0" brushRef="#br0" timeOffset="38942">18631 5953,'22'22,"-22"22,0 0,0 0,0 1,0-1,0 0,0 22,-22-22,22 0,0 0,0-22,22 22,-22-22,22-22,0 22</inkml:trace>
  <inkml:trace contextRef="#ctx0" brushRef="#br0" timeOffset="39526">18807 6130,'0'-45,"23"45,-1 0,0-22,22 22,-22 0,22 0,0 0,22-22,-22 22,0 0,22 0,-21 0,-1 0,0 0,0 0,0 0,-22 22,0-22,0 22,0-22,0 22,0 1,0-1,0 0,0 0,-22 0,22 22,-22-22,0 22,0 0,-22 0,0 0,22 0,-22 0,22 1,-22-1,22 0,-22 0,22-22</inkml:trace>
  <inkml:trace contextRef="#ctx0" brushRef="#br0" timeOffset="51245">18631 6945,'0'-22,"-22"22,22-22,-22 22,0 0,0 0,0 0,0 0,0 22,0-22,-22 22,-1-22,1 22,22 0,-22-22,0 22,0 1,22-1,0 0,0-22,0 22,0 0,22 0,0 0,22 0,-22 0,22-22,0 22,0-22,0 22,22-22,0 0,22 0,-22 0,1 0,21 0,-22 0,0 22,-22-22,22 22,-22 0,0 0,-22 0,0 0,0 0,-22 0,0 0,0 0,-22-22,0 23,22-1,-44-22,22 22,-1-22,1 0,0 0,22-22,0 22,0-22,22-1,0-21,0 22,0-22,44 22,-22-22,22 22,0-22,-22 22,23-22,-23 44,0-22,-22 0,0 22</inkml:trace>
  <inkml:trace contextRef="#ctx0" brushRef="#br0" timeOffset="52357">19557 6747,'-22'0,"0"22,0-22,22 22,-22-22,0 22,0-22,0 22,0-22,0 0,0 0,0 0,0 0,-1 0,-21 0,22 0,0 0,0 0,0 0,0 0,22 22,0 0,0 0,0 0,-22-22,0 22,0 0,0 0,0 0,0 1,0-1,0-22,22 22,22 0,0-22,0 0,0 0,0 0,22 0,-22 0,0 0,22 0,-22 0,22 0,-22 0,23 0,-23 22,0-22,0 22,-22 0,22 0</inkml:trace>
  <inkml:trace contextRef="#ctx0" brushRef="#br0" timeOffset="52645">19469 7386,'0'44,"-22"-22,22 0,-22 1,22-1,-22-22,0 22,-22-22,22 22,0-22,-23 0,1 0,0 0,0-22,0 22,0 0,0 0,0-22,0 22,0 0,22 0,-23-22,23 22,22 0</inkml:trace>
  <inkml:trace contextRef="#ctx0" brushRef="#br0" timeOffset="55085">19337 6328,'-22'-22,"0"22,66 22,0-22,44 0,0 0,22 0,1 0,-1 22,-22-22</inkml:trace>
  <inkml:trace contextRef="#ctx0" brushRef="#br0" timeOffset="60932">19403 7188,'0'22,"22"0,-22 0,22-22,-22 22,22-22,-22 22,0 0,22-22,-22 22,0 0,0 0,0 0,0 0,0 0,-22-22,22 22,0-22</inkml:trace>
  <inkml:trace contextRef="#ctx0" brushRef="#br0" timeOffset="62596">18168 7937,'0'23,"22"-1,-22 0,22 22,0-22,-22 0,0 22,22 0,-22-22,0 22,0-22,0 0,0 22,22-44,-22 22,0 0,0 1,0-23</inkml:trace>
  <inkml:trace contextRef="#ctx0" brushRef="#br0" timeOffset="63196">18962 8026,'0'-22,"-22"22,-22 0,0 22,-1-22,1 22,0 0,22 0,0 0,0 0,22 0,0 0,22 0,22-22,-22 22,44 22,-21-44,21 22,-44 22,22 0,-22-21,-22-1,0 0,0 0,-22-22,0 22,-22-22,22 0,-22 0,22 0,-1-22,23 22,-22-22,44-22,-22 21,23-21,21-22,0 44,-22-22,22 22,0-22,0 0,-22 22,0 0,0 22,0-22,-22 0</inkml:trace>
  <inkml:trace contextRef="#ctx0" brushRef="#br0" timeOffset="63732">19535 7827,'0'22,"0"0,-22 0,0 22,0-21,0 21,0 0,0 0,0 0,22 0,0 0,22 0,0-44,0 66,0-44,22 23,0-45,0 22,22-22,-22 0,1-22,21 22,-22-45,0 23,0-44,-44 66,22-44,-22 22,-22 0,0 0,-22 0,22 22,-22 22,-22-22,44 22,-23 0,23 22,0-22,-22-22,22 66,0-44,0 0,0 1</inkml:trace>
  <inkml:trace contextRef="#ctx0" brushRef="#br0" timeOffset="103602">18014 12149,'0'-22,"0"44,-22-22,22 22,-22-22,22 22,-22-22,0 0,22 22,-23-22,1 0,0 0,0 0,0 0,0 0,0 0,0 0,0 0,0 0,0 0,0-22,0 22,0 0,22 22,0 0,0 0,0 0,0 0,0 0,0 0,0 22,0-22,-22 0,22 0,0 1,0-1,0 0,0 0,22-22,-22-22,22 0,0 0,0-1,0 1,0 22,0-22,0 22,0-22,0 22,22 0,-22 0,0 0,1 0,-1 22,0-22,0 22,0 0,0 1,-22-1,0 0,0 0,0 0,0 0,0 0,-22 0,0 0,22 0,-22 0,0 0,0 0,-1 0,1-22,-22 22,22-22,0 22,-22-22,22-22,0 22,0 0,0-22,22 0,-22 0,0 0,22 0,0 0,0 0,22 0,0 0</inkml:trace>
  <inkml:trace contextRef="#ctx0" brushRef="#br0" timeOffset="104073">18300 11950,'0'22,"0"0,0 0,0 1,0-1,22 0,-22 22,0-22,0 0,0 22,0-22,0 22,22-22,-22 22,0 0,0-22,0 22,0-21,0-1,22-22,-22 0</inkml:trace>
  <inkml:trace contextRef="#ctx0" brushRef="#br0" timeOffset="104521">18587 11928,'22'22,"-22"22,0-22,0 23,22-23,-22 22,0 0,22 0,-22 0,0 0,0 0,22 0,-22 0,0 1,22-23,-22 22,0 0,0-22,22 0,-22 0,0 0,0-22</inkml:trace>
  <inkml:trace contextRef="#ctx0" brushRef="#br0" timeOffset="112529">17573 11223,'0'-22,"0"0,0 0,22 22,0-22,0-1,0 23,0-22,0 0,0 22,22-22,-22 22,22 0,0 0,-22 0,1 22,21-22,-22 22,0 0,0 1,0-1,-22 0,0 0,0 22,0 0,0-22,-22 22,0-22,0 22,0 0,0-22,-23 22,23-22,0 1,-22 21,22-22,0 0,0 0,44-44,22 22,-22-22,22 0,-22 22,23 0,-1-22,-22 22,22 0,-22 0,22 22</inkml:trace>
  <inkml:trace contextRef="#ctx0" brushRef="#br0" timeOffset="113625">18763 11046,'0'-22,"-22"22,0 0,22 22,-22-22,0 0,0 0,0 0,0 0,0 0,0 22,0-22,0 0,0 0,0-22,22 0,0 44,0 0,0 0,-22 0,22 1,-22-1,22 0,-22 0,22 0,0 0,0 0,0 0,0 0,22 0,-22 0,22 0,-22 0,22-22,0 22,0-22,22-22,-22 22,22 0,-22 0,22 0,-22 0,0 0,0 0,0 0,0 22,-22 0,0 0,-22 0,0 0,0 0,0 0,0 23,0-23,-22 0,22 0,0-22,0 22,0-22,0 0,0 0,22-22,0 0</inkml:trace>
  <inkml:trace contextRef="#ctx0" brushRef="#br0" timeOffset="114681">19226 10870,'-22'0,"0"22,0 0,0-22,0 22,0-22,0 22,0-22,0 22,0-22,0 0,0 22,0-22,0 0,22 22,22-22,-22 22,0 0,22-22,-22 22,0 0,0 1,0-1,22 0,-22 0,0 0,0 0,0 0,0 0,0 0,0 0,22-22,-22 22,22-22,0 0,0 0,0 0,0 0,0 0,0 0,0 0,0 0,0 22,0-22,0 22,1 0,-23 0,0 0,0 22,0-22,-23 0,23 1,-22-1,22 0,-22 0,0-22,0 22,0-22,0 0,0 0,0 0,0 0,0-22,0 22,0 0,22 22</inkml:trace>
  <inkml:trace contextRef="#ctx0" brushRef="#br0" timeOffset="128912">17926 8996,'-23'0,"23"-22,23 22,-1-22,0 0,22 22,-22 0,22-44,-22 44,22-22,0 22,0 0,-22 0,22 0,-22 22,0-22,0 44,1-22,-23 0,22 22,-22-22,-22 0,-1 22,1 0,0 0,0 0,-22 0,0-21,22 21,-22-44,22 22,0-22,0 22,0 0,0 0,0-22,22 22,0 0,22 0,0-22,0 44,0-44,0 0,0-44,22 44,0-22,0 22,0-22,0 22,1-22,-1 22</inkml:trace>
  <inkml:trace contextRef="#ctx0" brushRef="#br0" timeOffset="132760">19403 8775,'-22'0,"0"0,0 0,-22 0,-1 22,1-22,0 0,0 0,22 0,0 0,22 22,-22 0,0 1,0-1,0 22,0 0,-22-22,44 0,-22 0,22 0,0-22,22 22,0 0,0 0,22 0,22 0,-44 44,22-44,-22 0,-22 1,0-1,0 0,-22-22,-22 22,-22 0,22-22,22 0,0 0,0 0,22-22,0 0</inkml:trace>
  <inkml:trace contextRef="#ctx0" brushRef="#br0" timeOffset="133224">19888 8665,'0'-22,"-44"22,0 0,-22 22,-1 22,1-22,0 0,22 0,0 0,22 0,22 0,22 23,0 21,22-44,22 22,22-22,-21 0,21 22,-44-22,0 22,-22-22,-22 44,-22-44,0 23,-44-23,0 0,-1 22,1-22,0 0,22 22,-22 0</inkml:trace>
  <inkml:trace contextRef="#ctx0" brushRef="#br0" timeOffset="134856">18080 9944,'22'22,"-22"0,0 0,0 0,0 22,0 0,0 0,0 1,0-23,0 0,0 0,0 22,0-22,0 0,0 0,0 22,0-22,0 0,0 0,0-44,0 22</inkml:trace>
  <inkml:trace contextRef="#ctx0" brushRef="#br0" timeOffset="135312">18565 9922,'0'0,"0"44,0-22,-22 22,22-22,-22 44,22-22,-22 1,22-23,-22-22,22 22,22 0,-22 0,22 0,22 0,-22-22,22 0,0 0,22 0,-22 0,1 0,-1 0,0-22,-22 22,0-22,-22 0</inkml:trace>
  <inkml:trace contextRef="#ctx0" brushRef="#br0" timeOffset="143703">17903 10186,'23'-22,"-1"22,22 22,44-22,0 0,22 0,1-22,-1 22,-22 0,22-22,-22 22,-21 22,-23-22,0 0,0 0,-22 22,0-22</inkml:trace>
  <inkml:trace contextRef="#ctx0" brushRef="#br0" timeOffset="144047">19800 9922,'0'22,"0"0,22 44,0-22,-22 22,22-22,-22 1,0-23,0 0,0 0,0 0,22-44</inkml:trace>
  <inkml:trace contextRef="#ctx0" brushRef="#br0" timeOffset="144559">20152 9790,'0'-22,"0"-1,22 1,23 22,21 0,0 0,0 0,-22 0,22 22,-44 1,0-1,-22 22,-22-22,0 22,0-22,-22-22,22 44,0-22,0 0,22 0,0 0,22 0,0 22,0 0,22-22,-22 1,-22-1,22 0,-22 0,-22 0,0 22,-44 0,22 0,-22-22,22 0,22-22,0 0,0-22,22 0</inkml:trace>
  <inkml:trace contextRef="#ctx0" brushRef="#br0" timeOffset="145055">21034 9745,'44'-44,"-44"22,-22 0,-22 22,-22 22,22-22,-22 22,22 22,0-21,22-1,22 44,0-44,22 22,22-44,22 44,0 0,0-22,22 22,-43 22,-1-22,0-21,-44-1,0 0,-22 0,-22 0,22-22,-23 0,1-22,0 0,22-22,0-23,22-43,22 44,0 0,22-44,0 43,1 1,-23 22,22 0</inkml:trace>
  <inkml:trace contextRef="#ctx0" brushRef="#br0" timeOffset="158398">17485 13428,'22'-22,"-22"0,22 22,22-23,-22 1,22 0,-22 0,22-22,0 22,-22 0,22 22,0-22,0 0,1 22,-23-22,22 22,-22 0,0 0,0 22,0-22,-22 22,22-22,-22 22,0 0,0 0,0 22,0-22,-22 22,22-21,0 21,-22-22,22 22,0 0,-22 0,22 0,-22-22,22 22,0 0,0-22,0 0,0 0,22-22</inkml:trace>
  <inkml:trace contextRef="#ctx0" brushRef="#br0" timeOffset="159270">18433 13229,'0'-22,"22"22,-22-22,22 22,0 0,0 0,0 0,0 0,0 0,0 0,0 0,0 0,0 22,0-22,0 22,0-22,-22 22,0 0,0 22,0-22,0 0,0 1,-22-1,22 0,-22 0,22 0,0 0,-22 0,22 0,0 0,22 0,0-22,-22 22,0 0,0 0,0 0,0 0,0 0,-22 0,22 0,-22 0,0 0,22 0,-22 1,0-23,0 22,0-22,0 0,0 0,22-22,-22 22,22-23,22 1</inkml:trace>
  <inkml:trace contextRef="#ctx0" brushRef="#br0" timeOffset="160262">19381 13119,'0'-44,"-22"22,22 0,-22 22,22-22,-22 22,0 0,-1 0,1 0,-22 22,22 0,-22 0,22 0,0 0,0 0,0 0,0 0,22 0,0 0,-22-22,22 22,22 0,-22 0,22 0,0 0,0-22,22 22,-22-22,22 23,0-23,-22 22,23-22,-23 22,0 0,22 0,-22 0,0 0,0 0,0 0,-22 0,22 0,-22 0,22 0,-22 0,-22 0,22 0,0 0,-22 0,0 0,0 0,0 0,0 1,0-23,-22 0,22 0,0 0,22-23,-23 23,1-22,0 0,22 0,-22-22,22 22,0-22,0 0,22-22,-22 22,22-22,0 22,-22-1,23 1,-23 0,22 22,-22 0,0 0,0 0,0 22</inkml:trace>
  <inkml:trace contextRef="#ctx0" brushRef="#br0" timeOffset="161974">18344 13273,'-22'0,"44"0,0-22,1 22,-1 0,0 0,0 0,0-22,0 22,0 0,0 0,0 0,0 0,0 0,0 0,0 0,0 0,0 22,0-22,-22 22,0 0,0 0,0 0,0 0,0 1,0-1,0 0,0 0,-22-22,22 22,0 0,-22 0,22 0,-22-22,0 22,0-22,22 22,-22-22,0 0,22 22,-22-22,0 0,0 0,22-22,22 22,0 0,0-22,0 22,0 0,0 0,0 0,0 22,0-22,0 22,-22 0,22-22,-22 22,0 0,22 0,-22 0,0 0,0 0,-22-22,22 22,0 0,-22-22,22 22,-22 1,0-23,0 0,22 22,-22-22,0 0,0 0,0 0,0 0,0 0,0 0,0 0,0 0,0 22,0-22,0 0,-1 0,1 0,0 0,0 0,0 0,0 0,0 0,22 0</inkml:trace>
  <inkml:trace contextRef="#ctx0" brushRef="#br0" timeOffset="167022">17617 14376,'0'22,"0"0,0 0,0 0,0 0,0 22,0 0,-22 22,22 0,0-21,0 21,0 0,0 0,0-22,0 0,0-22,0 0,0 0,22 0,-22 0,22-22,0 0</inkml:trace>
  <inkml:trace contextRef="#ctx0" brushRef="#br0" timeOffset="169126">18036 14442,'0'-22,"22"22,-22-22,22 22,-22-22,22 22,0-22,0 22,-22-22,22 22,0-22,0 22,0-23,0 23,0 0,0 0,0 0,-22 23,22-23,-22 22,22-22,-22 22,0 0,0 0,0 0,0 0,-22 0,22 0,-22 0,0 0,0 0,22 0,-22-22,22 22,22-22,-22-22,22 22,0 0,0 0,0 0,1 0,-1 0,0 22,0-22,-22 22,22-22,-22 22,22-22,-22 22,22 0,-22 0,0 0,22 1,-22-1,0 0,0 0,-22 0,22 0,0 0,-22 0,22 0,-22 0,0 0,22 0,-22-22,0 22,0-22,-1 22,1-22,0 0,0 0,0 0,0 0,0 0,0 0,0 0,0 0,0 0,0 0,0 0,0 0,0 0,44 0</inkml:trace>
  <inkml:trace contextRef="#ctx0" brushRef="#br0" timeOffset="170429">18785 14332,'0'-22,"-22"22,22-23,22 23,-22-22,22 22,1-22,-1 0,0 22,0 0,0 0,0 0,0 0,-22 22,22-22,-22 22,22 0,-22 1,0-1,0 0,-22 0,22 0,0 0,-22 0,0 0,0 22,22-22,-22 0,0 0,0 0,22 0,-22 0,44-44,0 22,0 0,0 0,0 0,0 0,0 0,0 0,0 0,0 22,0 0,0-22,0 22,0 0,-22 0,22-22,0 23,-22-1,0 0,22 0,-22 0,0 0,0 0,0 0,-22 0,22 0,-22 0,22 0,-22-22,0 22,0-22,0 0,0 0,0 22,0-22,0 0,0 0,0 0,0 0,0 0,0 0,0 0,0 0,-1 0,1 0,0 0,22 22,22-22,-22 0</inkml:trace>
  <inkml:trace contextRef="#ctx0" brushRef="#br0" timeOffset="171965">19998 14133,'-22'-22,"22"0,-22 22,0 0,0 0,0 0,0 0,-22 0,22 22,0 0,-22-22,21 22,1 0,0 0,0 0,0 0,0 0,22 0,-22 1,0-1,22 0,0 0,0 0,0 0,0 0,22-22,0 22,0 0,0-22,0 22,0-22,23 0,-23 22,0-22,22 22,-22-22,0 0,22 22,-22 0,0-22,0 22,0 0,0 0,0 0,-22 0,22 0,-22 1,0-1,0 0,0 0,0 0,0 0,0 0,-22 0,22 0,-22 0,0-22,22 22,-22 0,0 0,0-22,0 0,0 0,0 0,0 0,0 0,0 0,0-22,0 22,22-22,-22 22,22-22,-23 0,23 0,0 0,-22 0,22 0,0 0,22 0,-22 0,0 0,23-23,-23 23,0 0,22 0,-22 0,22 0,0 0,-22 0,22 0,0 0,0 0,-22 0,22 0,0 0,-22 0,22 0,0 0,-22 0,22 0,0-1,0 1,0 0,-22 0,22 0,-22 0,0 0,-22 22,0 0,22-22,-22 22,0 0,0 0,0 0,0 0,0 0,0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3-04-12T04:04:20.74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2753 2183,'-24'49,"-26"-49,25 25,-25-25,-24 0,24-25,1 25,-1-49,1 24,24 0,0 0,25-24,0 24,0 0,0 0,25 1,0-1,-1 0,1 0,-25 0,25 25,0-24,0 24,-1 0,1 0,0 0,-25-25,25 25,0 0,-1 0,1 25,0-25,-25 24,25 1,-25 0,25 0,-25 0,0-1,0 26,25-25,-25 0,0 24,0-24,-25 0,25 0,-25-1,0 1,0 0,0 0,-24-25,-1 25,1-25,-1 0,0-25,1 0,-1 0,25 0,25 1,0-1,0 0,25 0,25 0,-1 25</inkml:trace>
  <inkml:trace contextRef="#ctx0" brushRef="#br0" timeOffset="408.0408">3845 1712,'0'24,"0"1,-25 25,25-1,-25 26,25-26,0 26,0-26,0 1,0-25,0 24,25-24,-25-25</inkml:trace>
  <inkml:trace contextRef="#ctx0" brushRef="#br0" timeOffset="888.0888">4614 1687,'74'-25,"0"25,-49 0,25 0,0 25,-26 0,1-1,0 1,0 25,-25 24,0 1,0-26,-25 26,0-26,0 26,-24-51,24 26,25-25,25-25,24 25,26-25,-26 0,26-25,-1 25,-24 0,-1-25,1 0</inkml:trace>
  <inkml:trace contextRef="#ctx0" brushRef="#br0" timeOffset="1496.1496">6201 1736,'25'-49,"0"24,0-25,-1 25,1 25,25 0,24 0,-24 0,-1 0,1 25,-25 0,0 0,-25 25,-25-26,0 1,-25 0,26 0,-26 0,50-1,25 1,0 0,24 25,26-1,-26-24,-24 25,0-26,0 26,-25-25,-25 0,0-1,-25 1,1-25,-1 0,1 0,24 0,0 25,25-25</inkml:trace>
  <inkml:trace contextRef="#ctx0" brushRef="#br0" timeOffset="1896.1896">7590 1786,'0'50,"0"-1,0 1,0-25,0-1,25 1,0 0,24-25,1 0,0 0,-1 0,26-25,-1 25,1-25,-26 25</inkml:trace>
  <inkml:trace contextRef="#ctx0" brushRef="#br0" timeOffset="2112.2112">7987 1984,'0'50,"0"0,0-26,0 26,0 0,25-26,0 26,0-25,-1-25,1 0</inkml:trace>
  <inkml:trace contextRef="#ctx0" brushRef="#br0" timeOffset="2768.2767">9773 1563,'0'-25,"-25"0,0 25,-24 0,-26 0,1 0,0 25,-1 0,1-1,24-24,1 25,-1 0,25 25,25-25,-25-1,25 1,0 0,25 0,25 24,-1-24,1 0,24 0,1 0,-1-1,1 1,-51 0,1 0,-25 0,0-1,-25 26,1-25,-26 24,0-24,1 0,-26 0</inkml:trace>
  <inkml:trace contextRef="#ctx0" brushRef="#br0" timeOffset="3312.3312">7937 1811,'-24'0,"24"25,0-1,0 1,0 0,24 25,-24-1,25-24,-25 0,0 0,25-1</inkml:trace>
  <inkml:trace contextRef="#ctx0" brushRef="#br0" timeOffset="4024.4024">10864 1439,'25'-25,"-25"50,-25 24,1 1,-26-1,25 26,0 24,1 0,-1 1,25-26,25 0,-1-24,1-25,25 24,24 1,-24-25,24-25,-24 0,-1 0,-24-50,0 25,-25-24,-25-1,0 1,-24 24,-1 25,1 0,24 25,0-25,25 24,0 1,0-25</inkml:trace>
  <inkml:trace contextRef="#ctx0" brushRef="#br0" timeOffset="4504.4504">12353 1612,'74'-25,"-24"25,-1-24,1 24,24 0,-49 0,25 24,-25 1,-25 25,24 0,-48 24,24 0,-25 1,0-1,0 1,0-26,1 1,24-25,0 24,0-24,24-25</inkml:trace>
  <inkml:trace contextRef="#ctx0" brushRef="#br0" timeOffset="5168.5168">14238 1637,'0'-25,"0"0,-25 1,0-1,-24 25,-1 0,0 25,1-1,-1 1,25 25,25-25,0 24,25 1,0 0,0 24,24 0,1-24,0 24,-26-24,-24-25,0 24,0 1,-24-25,-1-25,-25 0,25-25,1 0,24-24,-25-1,25-24,0-1,25 26,-1-26,26 1,-25 24,24 1,-24 24,0 25,25-25,-1 50,1-25</inkml:trace>
  <inkml:trace contextRef="#ctx0" brushRef="#br0" timeOffset="6152.6152">16024 1786,'49'-50,"-49"26,25-1,-25 0,0 0,-25-25,1 26,-26-1,0 25,1-25,-26 25,1 0,24 25,1 24,24-24,0 25,0 0,25-1,25-24,-25 25,25-26,0 1,24 0,-24 0,25 0,-25-25,24-25,1 25,-25-25,-1 0,26 0,-25 1,0-1,-1-25,1 25,0 1,-25-1,25 0,-25 0,0 0,0 50,0 0,-25 25,25-1,0 26,-25-1,25 0,0 26,0-26,0-24,0-1,0 1,0-25,0-1,0 1</inkml:trace>
  <inkml:trace contextRef="#ctx0" brushRef="#br0" timeOffset="10273.0272">4911 4018,'0'-24,"25"24,-25-25,0 50,0-1,0 1,0 0,0 0,25-25,-25 25,0-1,0 1,0 0,0 0,0 0,25-1,-25 1,0 0,0 0,0 0,25-1,-25 1,0 0,0 0,24 0,-24-1,0 1,0 0,-24-25,24-25,-25 25,0 0,0 0,0 0,1 0,-1 0,0 25,0-25,0 0,0 0,1 0,-1 0,0 0,0 0,0 0,1 0,-1 25,0-25,0 0,0 0,1 0,-1 0,0 0,0 0,50 0,-25 25,25-25</inkml:trace>
  <inkml:trace contextRef="#ctx0" brushRef="#br0" timeOffset="30153.015">6796 3746,'-24'0,"48"0,1 0,0 0,0 0,0 0,-25 24,25-24,-1 0,1 0,0 0,0 0,0-24,-1 24,1 0,0 0,0 0,0 0,-1 0,1 0,-50 0,50 0,-25 24,0 1,0 0,0-25,0 25,0 0,0-1,0 1,0 0,0 0,0 0,0-1,0 1,0 0,0 0,0 0,0-1,0 1,0 0,0 0,0 0,0-1,0 1,0 0,0 0,0 0,0-1,0 1,0 0,0 0,0 0,0-1,0 1,0 0,0 0,0 0,0-1,0 1,0 0,0 0,-25-25,1 0,-1 0,0 0,0 0,0 0,1 0,-1 25,0-25,0 0,0 0,1 0,-1 0,0 0,0 0,0 0,0 0,1 0,-1 24,0-24,0-24,0 24,25 24,0 1</inkml:trace>
  <inkml:trace contextRef="#ctx0" brushRef="#br0" timeOffset="36289.6285">8930 3721,'0'-25,"24"25,1 0,0 0,0 0,0 0,0 0,-1 25,1-25,0-25,0 25,0 0,-1 0,1 0,0 0,0 0,0-25,-1 25,1 0,0 0,0 0,0 0,-1 0,1 0,0 0,-25 25,0 0,0 0,0-1,0 1,0 0,0-25,0 50,0-26,0 1,-25 0,25 25,0-1,25-24,-25 25,0-1,0-24,0 25,0-1,0-24,0 25,0-1,0 1,25-1,-25 1,25 0,-25-26,0 26,0-25,24 0,-24-1,25 1,-25 0,0 0,25 0,-25 0,-25-25,0 0,1 24,-1-24,-25 0,25 0,-24 0,-1 0,1 0,-1-24,0 24,1 0,24 24,-25-24,26 0,-1 25,0-25,25 25,0 0</inkml:trace>
  <inkml:trace contextRef="#ctx0" brushRef="#br0" timeOffset="37033.7028">9451 4266,'24'0,"-48"25,-1-25,0 0,0 25,0-25,1 0,-1 0,0 0,0 25,0-25,25 0</inkml:trace>
  <inkml:trace contextRef="#ctx0" brushRef="#br0" timeOffset="44705.4701">12129 3621,'25'0,"-25"25,0 0,-25 0,25 0,0 0,0 24,0-24,-24-25,24 50,0-1,0-24,0 25,0-26,0 26,0-25,0 24,0-24,0 25,0-1,0-24,0 25,0-1,0 1,0-25,0 24,0 1,0-25,24 0,-24 24,0-24,0 0,0 0,0-1,0 1,0 0,0 0,0 0,-24-25,-1-25,0 25,0 0,0 0,1 0,-1 0,0 25,0-25,0 0,1 0,-1 0,0 0,0 0,0 0,1 0,-1 0,0 0,0 0,0 0,1 0,-1 0,0 0,0 0,0 0,25-25,-24 25,-1 0,0 0,0 0,25-25,-25 25,1 0,-1 0,0 0,25-25,0 0,25 1,-25-1,0 0,25 0,-25 0,0 1,24 24,1 0,-25-25,25 25,0 0,0 25,-1-25,1 0,0 0,0 0,0 0,-1-25,1 25,0 0,0 0,0 0,-1 0,1 0,0 0,0 0,0 0,-1 0,1 0,0 0,0 0,0 0,-1 0,1 0,0 0,0 0,0 0,-25 25,0-25</inkml:trace>
  <inkml:trace contextRef="#ctx0" brushRef="#br0" timeOffset="66426.6419">2307 8781,'25'0,"-1"0,1 0,0 0,-50 0,50 0,-50 0,50 0,-50 0,50 0,-50 0,25 0</inkml:trace>
  <inkml:trace contextRef="#ctx0" brushRef="#br0" timeOffset="86475.6467">14412 3795,'0'25,"0"-25,0 25,0 0,0-1,0 26,0-25,0 0,0 24,0 1,0-25,-25 24,25 1,0-1,0 1,0 0,0-1,0 1,25 24,-25-24,0-25,0 24,0 1,0-25,0-1,0 26,0-25,0 0,0 24,0-24,0 0,0 0,0 0,-25-25,0 0,0 0,0 0,0 0,1 0,-1 0,0 0,0 0,0 0,1 0,-1 0,0 0,0 0,0 0,1 0,-1 0,0 0,0 0,0 24,1-24,24-24,0-1,0 0,0 0,0 0,0 1,24-1,-24 0,0 0,0 0,0 0,25 25,-25-24,25 24,0 0,0 0,-1 0,1 0,0 24,0-24,24 0,-24 0,0 25,0-25,0 0,-1 0,1 0,0-25,-25 1,0-1</inkml:trace>
  <inkml:trace contextRef="#ctx0" brushRef="#br0" timeOffset="86947.6939">14337 3795,'25'0,"-25"25,25-25,-25 0,-25 0,0 0,-25 0,-24-25,24 25,1 0,-1 0,1 25,24-25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3-04-12T04:24:07.6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18083 4787,'-25'50,"0"0,25 24,0 0,0 1,0-1,0 1,0-26,0 1,25-1,-25-24,0 0,0-25</inkml:trace>
  <inkml:trace contextRef="#ctx0" brushRef="#br0" timeOffset="432">17934 4837,'25'-99,"-25"49,24 0,1 26,25-1,-25 25,24 0,1 25,-1-1,26 1,-26 50,51-26,-26 26,-24-1,-1 1,-24-1,0-24,-50 24,25 0,-49-24,-1 24,0-24,1-25,-26 24,26-24,-26 0,26-25,-1 0,0 0,26 0,-26-25,50-24,0 24</inkml:trace>
  <inkml:trace contextRef="#ctx0" brushRef="#br0" timeOffset="888">19124 5035,'50'0,"-25"0,-50 0,0 0,-24 0,-1 0,0 0,1 0,24 0,0 25,25 0,0 0,0 0,0-1,0 26,0-25,0 24,0 1,0-25,0 24,0-24,0 0,0 0,25 0,0-25,0 24,-1-24,26 0,-25-24,24-1,-24 0</inkml:trace>
  <inkml:trace contextRef="#ctx0" brushRef="#br0" timeOffset="1048">19149 5283,'-25'0,"-24"0,24 0,-49 0,24 25,0-25,1 25,24 0,25-25</inkml:trace>
  <inkml:trace contextRef="#ctx0" brushRef="#br0" timeOffset="1440">19571 5060,'25'-25,"-25"1,-25-1,0 25,-25 25,1-25,-1 24,25 1,1 25,24-25,0-1,24 26,1-25,25 0,-1 24,1-24,0 0,-25 24,-1-24,-24 0,-24-25,-1 25,-25 0,0-25,26 0,-1 24,0-24,0-24,25-1</inkml:trace>
  <inkml:trace contextRef="#ctx0" brushRef="#br0" timeOffset="1704">19869 5110,'0'25,"0"-1,0 26,0 0,0-1,-25 1,25-25,-25-1,25 1,0 0,0 0,25-25,0 0</inkml:trace>
  <inkml:trace contextRef="#ctx0" brushRef="#br0" timeOffset="2136">20414 5110,'0'-25,"0"0,-25 25,-24 0,-1 0,1 25,-1 0,0 24,26 1,24 0,0-26,0 1,24 0,1 0,25 0,-25-25,24 24,1-48,-1 24,1 0,-50 24,0 1,0 0,0 0,0 0,25-25,0-25</inkml:trace>
  <inkml:trace contextRef="#ctx0" brushRef="#br0" timeOffset="2784">20786 5184,'-24'25,"24"0,0 0,-25 24,25 1,0-1,0-24,-25 25,25-25,0-1,0-48,0-26,25 0,-25 1,0-1,0 25,0 1,0-26,0 25,0 0,0 1,25 24,-25 24,24 1,1 0,0 25,-25-26,50 26,-26 0,1-26,25 26,-1-25,-24 0,25-25,-1 0,-24 0,25-25,-25 0,-1 0,1-24,0-1,-25 0,0 1,-25-1,25 25,0 1,-25 24,25-25,25 25,0 0</inkml:trace>
  <inkml:trace contextRef="#ctx0" brushRef="#br0" timeOffset="2976">21530 5135,'0'24,"0"1,25 25,-25-25,0 24,0 1,0-25,-25-1,25 1,25-25,-25-25,25 1</inkml:trace>
  <inkml:trace contextRef="#ctx0" brushRef="#br0" timeOffset="3496">21729 5135,'25'24,"-25"1,0 25,0-1,0 1,0-25,0 0,0-1,0-48,0-26,25 0,-25 1,0-1,24 25,-24 1,0-1,25 74,0 1,0 0,0-1,-1 1,26-1,-25-24,0-25,-1 0,1 0,0 0,-25-25,25 1,0-51,-25 1,0 24,0-24,-25 49,25 0,0 0,0 50,0-25</inkml:trace>
  <inkml:trace contextRef="#ctx0" brushRef="#br0" timeOffset="3920">22771 5035,'25'-49,"-25"24,-25 25,-25 0,0 0,1 25,-1 0,1 24,24-24,0 25,25-1,25-24,0 0,24 0,-24-25,25 24,-1-24,1-24,-25-1,0 0,-1 25,-24 50,0-26,0 1,0 0,25 0,-25 0,25-25</inkml:trace>
  <inkml:trace contextRef="#ctx0" brushRef="#br0" timeOffset="4520">23614 5011,'0'24,"-25"1,25 50,-25-1,25-24,0-1,0 1,0-25,0-1,-24-24,24 25,0-50,0 1,0-26,0-24,0-1,0-24,0 25,24-1,-24 1,25 24,-25-24,25 49,0-25,-25 25,25 1,-25-1,24 25,-24 25,0 24,0 26,25 24,-25 0,0 0,0 1,0-51,25 1,-25-1,0 1,25-25,0-25</inkml:trace>
  <inkml:trace contextRef="#ctx0" brushRef="#br0" timeOffset="4648">23837 5184,'-25'-25,"1"25,-1 0,0 0,-25 0,1 25,-26 0,26 0</inkml:trace>
  <inkml:trace contextRef="#ctx0" brushRef="#br0" timeOffset="5640">17165 6300,'-25'50,"25"0,-25 24,50 25,-25-24,25-1,-25-24,25-1,-25-74,0-24,-25-1,25-24,-25-1,0 26,25-1,-25 1,25-1,-24 25,48 50,1 0,0 49,25-24,-1 24,26-24,-26-1,1 1,24-25,-24 0,0-1,-1-24,1 0,-1-24,-24-1,0-25,0 1,-25-51,25 26,-25 0,-25 24,0 25,0 0,25 1,-25 24,50 24,-25-24</inkml:trace>
  <inkml:trace contextRef="#ctx0" brushRef="#br0" timeOffset="5912">17959 6623,'-25'74,"25"-24,0-25,25 24,-1-24,1-25,0 0,0 0,0 0,24-50,1 1,-1 24,1-25,-50 26,25 24,-25-25,0 0</inkml:trace>
  <inkml:trace contextRef="#ctx0" brushRef="#br0" timeOffset="6488">18405 6598,'25'50,"0"-1,-25 26,24-26,1-24,-25 0,0 0,0-75,0 0,0-24,0 24,0-24,0 24,0 26,25 24,0 49,0-24,0 25,-1-26,1 1,0-25,0 0,0 0,-1-25,1-24,25-1,-25 25,-25-24,24 49,-24 25,25 24,-25 1,25-1,0 1,0-25,-1-25,1 25,0-25,0-25,24 0,1-25</inkml:trace>
  <inkml:trace contextRef="#ctx0" brushRef="#br0" timeOffset="6984">19348 6052,'0'25,"0"25,0-1,0 26,0 49,0-25,0 0,0-24,0-1,-25-24,25-1,0-74,0-24,25-26,-25 1,24 24,-24 26,25-1,0 25,0 0,0 25,-1-1,1 26,0 24,-25-24,-25-25,0 24,-24-24,-1 0,1 0,-1-25,25 0,0 0,1-25,24 0</inkml:trace>
  <inkml:trace contextRef="#ctx0" brushRef="#br0" timeOffset="7480">19422 6846,'50'0,"-1"0,1 0,0 0,-1-25,1 0,24 1,-24-26,-25 25,-1-24,-24-1,0 25,-24 0,-1 1,0 24,0 0,-24 24,24 26,25 0,0-1,0 1,0-25,25-1,-1 26,1-25,25-25,-1 25,-24 0,0-25,0 0,-25-25,25 0,-25-25,-25-24,25-1,0 26,-25-1,50 25,-25 1,0-1,25 25,-1 0,1 0,0 0,0 0,0 0,-1 25</inkml:trace>
  <inkml:trace contextRef="#ctx0" brushRef="#br0" timeOffset="8079">21233 6077,'0'-74,"0"49,-25 0,-25 25,-24 0,0 25,-1 25,26-1,24 1,25-1,0 1,25 0,-1-26,26 26,0-25,-1 0,26 24,-26-24,-24 25,0-1,-25-24,0 25,-25-1,-25-24,1 0,-1 0,1-1,24-24,0 0,25-24,-25-1,25-25</inkml:trace>
  <inkml:trace contextRef="#ctx0" brushRef="#br0" timeOffset="8543">21282 6400,'25'24,"-25"1,0 25,25-25,-25-1,25 1,0 0,-1-25,26-25,0 25,-1-25,-24-24,25-1,-1 1,-24 24,-25 0,25 25,-25-25,0 50,0 0,0 0,25 24,0 26,-25-1,24 0,1-24,0 0,-25-26,0 26,-25-25,25 0,-25 0,1-25,-1 0,-25 0,25 0,0-25,1-25</inkml:trace>
  <inkml:trace contextRef="#ctx0" brushRef="#br0" timeOffset="8895">22126 6350,'25'-25,"-50"25,0 0,-25 25,26 0,-26 0,50-1,0 1,0 0,0 25,25-26,0 26,24-25,-24 0,0-1,-25 26,0-25,-25-25,0 0,0 0,1 0,24 0</inkml:trace>
  <inkml:trace contextRef="#ctx0" brushRef="#br0" timeOffset="9199">22275 6474,'0'-25,"24"0,1 25,25 0,-25-24,49 24,-24 0,-1-25,-24 25,0 0,0-25</inkml:trace>
  <inkml:trace contextRef="#ctx0" brushRef="#br0" timeOffset="9359">22498 6424,'-25'50,"25"0,0-1,-25 1,50-1,-25 1,0-25,0 0,25-25,0 0</inkml:trace>
  <inkml:trace contextRef="#ctx0" brushRef="#br0" timeOffset="9719">23143 6375,'49'0,"-73"0,-26 0,0 0,1 25,-1-1,25-24,1 50,-1-25,25 24,0 1,0 0,0-26,25 26,-1-25,1 24,25-24,-25-25,24 25,-24-25,25-25,-26-24</inkml:trace>
  <inkml:trace contextRef="#ctx0" brushRef="#br0" timeOffset="9863">23019 6598,'-25'0,"0"25,-24 0,24-25,0 24,0 1,25 0</inkml:trace>
  <inkml:trace contextRef="#ctx0" brushRef="#br0" timeOffset="10607">23316 6524,'25'0,"-25"24,0 1,0 0,25 25,-25-26,0 26,-25-25,25 0,0-1,0-48,0-1,0-25,25 1,-25 24,0-25,0 25,0 1,0-1,25 0,-25 0,0 0,25 50,-25 0,24 0,1 24,0-24,-25 0,25 0,0-25,-25 25,0-50,24 25,1-25,0 0,0 0,0-24,-1 24,1 0,-25 0,25 1,0-1,0 25,-25 49,0 1,0 0,24 24,-24-24,0-1,25 1,0-25,0-1,-25 1,25 0,0 0,-1-25,1 0</inkml:trace>
  <inkml:trace contextRef="#ctx0" brushRef="#br0" timeOffset="12031">16942 7541,'-25'24,"25"26,0 0,25 24,-25 25,24-24,1-1,0-24,-25-25,25-1,0-24,-1 0,1 0,0-24,0-1,0 0,-25-25,0 1,24 24,-24 0,0 0,25 50,0 0,0 24,0-24,24 25,1-25,-25 0,24-25,1 0,-25 0,24-25,-24 25,0-50,0 25,0-24,-25-26,0 26,0-26,-25 26,0 24,0 0,0 25,50 0,-25 25</inkml:trace>
  <inkml:trace contextRef="#ctx0" brushRef="#br0" timeOffset="12223">17909 7813,'0'25,"25"25,-25-25,0 24,25-24,-25 0,24 25,-24-50</inkml:trace>
  <inkml:trace contextRef="#ctx0" brushRef="#br0" timeOffset="12503">18231 7665,'25'0,"-50"24,50 1,-25 25,0-1,25 1,-25 0,25 24,-25-49,25 25,-25-26,0 1,24 0,1-25</inkml:trace>
  <inkml:trace contextRef="#ctx0" brushRef="#br0" timeOffset="13663">18529 7689,'-25'0,"-24"0,-26 0,26 0,-26 0,26 25,-1-25,25 0,0 0,1 25,24-25</inkml:trace>
  <inkml:trace contextRef="#ctx0" brushRef="#br0" timeOffset="13943">18728 7689,'0'50,"0"0,0-1,0 1,-25-1,25 1,0-25,0 25,25-50</inkml:trace>
  <inkml:trace contextRef="#ctx0" brushRef="#br0" timeOffset="14175">18827 7714,'0'25,"0"25,0-1,25 26,-25-26,0 1,0 0,0-26,0 1,0 0,24-25</inkml:trace>
  <inkml:trace contextRef="#ctx0" brushRef="#br0" timeOffset="14327">18876 7913,'-24'0,"-1"24,-25-24,25 0,1 25,-1-25</inkml:trace>
  <inkml:trace contextRef="#ctx0" brushRef="#br0" timeOffset="14983">19794 7615,'0'25,"0"24,0 26,0-26,0 26,0-26,0-24,-25 0,25 0,-24-50,24-25,0-24,0 0,-25-1,25 1,0 24,25 1,-25-1,0 0,24 26,-24-1,25 0,0 25,0-25,0 50,-1 0,1 0,0 49,0-24,0 49,-1-25,1 1,0-1,-25-24,0-1,0-24,0 0,25-25,0-50</inkml:trace>
  <inkml:trace contextRef="#ctx0" brushRef="#br0" timeOffset="15127">20067 7739,'-25'0,"-24"25,-1-25,0 25,1-25,24 24,25-24</inkml:trace>
  <inkml:trace contextRef="#ctx0" brushRef="#br0" timeOffset="15415">20861 7516,'25'49,"-25"1,0 24,0 1,0-26,0 26,24-50,-24 24,0-24,25 0,0-25</inkml:trace>
  <inkml:trace contextRef="#ctx0" brushRef="#br0" timeOffset="15871">20886 7516,'-25'-50,"25"1,0-1,25 25,-25 0,49-24,1 49,-1-25,1 25,0 0,-26 0,1 25,0 0,-25-1,0 26,-25-25,-24 24,24-24,0 25,0-25,25-1,0 1,0 25,25-25,0-1,24 26,-24-25,25 24,-25-24,-25 25,0-25,0-1,-25 1,0 0,0-25,0 0,1-25</inkml:trace>
  <inkml:trace contextRef="#ctx0" brushRef="#br0" timeOffset="16303">21357 7789,'49'74,"-24"-49,0 24,-25-24,0 0,-25-25,0-50,25 1,0-1,-24-24,48 24,-24-24,0 49,25-25,0 26,0-1,0 0,-1 25,1 0,0 25,0 24,-25 1,25 24,-1-24,-24 0,25-1,-25 1,0-25,25-1,-25-24</inkml:trace>
  <inkml:trace contextRef="#ctx0" brushRef="#br0" timeOffset="16447">21630 7813,'-50'25,"25"-25,-49 25,49-25,0 0,25 0</inkml:trace>
  <inkml:trace contextRef="#ctx0" brushRef="#br0" timeOffset="16799">21952 7516,'-25'0,"1"0,-1 0,-25 25,1-1,24 1,25 0,0 0,0 0,25-1,-1 26,26-25,0 24,-26-24,1 25,-25-25,0-1,0 1,-25-25,1 25,-1-25,0 0,0-25</inkml:trace>
  <inkml:trace contextRef="#ctx0" brushRef="#br0" timeOffset="17127">22349 7516,'25'0,"-25"-25,-25 25,-25 25,-24-25,24 25,26 24,-26-24,50 0,-25 24,25 1,0 0,25-26,-25 1,25 0,0 0,-1 0,1-25,0 0,25 0,24-25</inkml:trace>
  <inkml:trace contextRef="#ctx0" brushRef="#br0" timeOffset="17263">22225 7764,'-50'25,"-24"-1,0-24,49 25,25-25</inkml:trace>
  <inkml:trace contextRef="#ctx0" brushRef="#br0" timeOffset="17959">23168 7466,'24'0,"1"0,0 0,25 25,-1 0,-24 0,0 24,-25 1,0-25,-25-1,-25-24,1 25,-26-50,26 25,-1-24,25 24,1-25,24 0,0-25,24 26,1-26,25 0,-1 1,26-1,-1 25,1 1,-1-26,0 25,-24-24,-25 24,0 0,-25 0,0 0,-25 25,0 0,-25 0,26 50,-1-25,0 49,0 25,25 1,0-26,0 25,25-24,-25-1,-25-24,25 24,0-24,0-26,0 26,25-50</inkml:trace>
  <inkml:trace contextRef="#ctx0" brushRef="#br0" timeOffset="18127">23614 7665,'-25'24,"-24"-24,-26 25,1-25,49 25,0-25,0 25</inkml:trace>
  <inkml:trace contextRef="#ctx0" brushRef="#br0" timeOffset="18559">24284 7169,'-25'49,"25"1,0 24,-25 1,25-1,-25 0,25-24,-24 0,-1-1,25-24,-25 0,25 0,25-1,0-24</inkml:trace>
  <inkml:trace contextRef="#ctx0" brushRef="#br0" timeOffset="19223">24730 7193,'-25'25,"1"-25,-26 25,25-25,-24 0,-1 0,25 0,50 0,-50 25,0 0,1 24,-26-24,0 25,26-26,-1 1,25 0,-25-25,50 0,-25 25,25-25,-1 0,51 0,-1 25,-24-25,-1 0,1 0,0 24,-26 1,1 25,-25-25,0 24,0-24,-25 0,1 0,-51-1,26 1,-1-25,0 25,1-25,-1 0</inkml:trace>
  <inkml:trace contextRef="#ctx0" brushRef="#br0" timeOffset="33654">16272 10120,'0'-24,"0"-1,0-25,25 25,24 0,-24 1,25-1,24 25,1 0,24 0,-25 25,1-1,-26 26,1-25,-25 25,-25-1,-25 26,0-26,-25 1,1-25,-1-1,-24 1,24-25,-24-25,24 25,-24-24,24-1,0-25,26 25,-1 1,0-1,50-25,-25 25,25 1,24-1,1 0,-25 25,49-25</inkml:trace>
  <inkml:trace contextRef="#ctx0" brushRef="#br0" timeOffset="34222">16818 9575,'0'24,"24"1,1 0,0 25,0 24,0 0,-1 1,1-1,-25-24,25 24,-25 1,25-26,-25-24,0 0,0 0,0 0,0-50,0-25,0 25,0-24,25-1,-25 1,24 24,26 0,-25 0,0 25,24 0,-24 25,25 0,-26 24,1-24,-25 25,-25-25,1 24,-26 1,0-25,26-25,-26 0,25 0,0 0,-24-25,24 25,0-25,25 0,25 25</inkml:trace>
  <inkml:trace contextRef="#ctx0" brushRef="#br0" timeOffset="34526">17611 10046,'25'25,"0"49,0-24,0 24,-25-24,0 24,0-24,-25-1,0 1,0 0,0-50,1 24,-1-24,0-24,0-1,-25 0,1-25,-1 1</inkml:trace>
  <inkml:trace contextRef="#ctx0" brushRef="#br0" timeOffset="34718">17462 9699,'0'-25,"0"0,25 25</inkml:trace>
  <inkml:trace contextRef="#ctx0" brushRef="#br0" timeOffset="34918">17959 9872,'0'25,"0"0,24 0,1-1</inkml:trace>
  <inkml:trace contextRef="#ctx0" brushRef="#br0" timeOffset="35062">18083 10195,'24'0</inkml:trace>
  <inkml:trace contextRef="#ctx0" brushRef="#br0" timeOffset="36238">18876 9451,'0'0,"0"0,0 24,0 26,0-25,0 0,0-1,0 1,25 25,-25-1,0 1,25 0,-25-1,0-24,0 25,0-26,0 1,0 0,0 0,25 0,-25 0,-25-25,25 24,25-24,-25 25,0 0,-25-25,25 25,0-25</inkml:trace>
  <inkml:trace contextRef="#ctx0" brushRef="#br0" timeOffset="37134">19819 9823,'-25'0,"0"0,1 0,-1 0,-25 24,25 1,1 0,-26 25,50-26,-25 26,25-25,-25 25,50-26,-25 26,25-25,0 0,24-25,-24 0,25 0,-1 0,1 0,-25 0,0-25,-1 0,1-25,0 26</inkml:trace>
  <inkml:trace contextRef="#ctx0" brushRef="#br0" timeOffset="37614">20290 9872,'-25'0,"1"0,-26 25,0 0,-24 24,49 1,0-25,1 25,24-26,24 1,-24 0,25 0,0 0,0-25,0 0,24-25,-24 0,25 0,-26-24,1-1,0 25,0-25,-25 26,0-1,0 50,0-1,0 1,25 0,-1 0,1 0,0 0,0-25,0 0</inkml:trace>
  <inkml:trace contextRef="#ctx0" brushRef="#br0" timeOffset="38046">20538 9947,'0'24,"0"1,0 0,25 0,-25 0,0 0,0-1,25-24,0-24,-25-1,24 0,-24-25,25 25,-25-24,25 24,-25 0,25 25,-25-25,25 25,0 0,-1 25,1 0,-25 0,25 24,-25-24,25 0,-25 0,25 0,-1 0,1-25,0-25</inkml:trace>
  <inkml:trace contextRef="#ctx0" brushRef="#br0" timeOffset="42733">21878 9649,'-25'-25,"0"25,0 0,1 0,-1 25,0 0,25 0,-25-1,0 1,25 0,-25 0,25 0,25-1,0 1,0 0,0-25,0 25,-1-25,26 0,-25 0,24-25,-24 25,0 0,0-25,0 0</inkml:trace>
  <inkml:trace contextRef="#ctx0" brushRef="#br0" timeOffset="43093">22175 9748,'25'50,"-25"-25,25-1,-25 1,0 0,25-25,-25-25,0 0,0-24,0-1,0 25,25 1,-25-1,24 0,1 25,-25-25,25 25,0-25,0 25,-1 0,1 0,-25 0</inkml:trace>
  <inkml:trace contextRef="#ctx0" brushRef="#br0" timeOffset="43501">22473 9897,'50'0,"-26"0,26-25,0 0,-26 1,26-1,-25-25,25 25,-26-24,-24 24,0 0,0 0,0 1,-24 48,-1-24,0 50,0 0,25-26,0 26,0-25,0 0,25-1,-25 1,25 0,0-25,-1 25,1-25,0-25,0 25,24-50</inkml:trace>
  <inkml:trace contextRef="#ctx0" brushRef="#br0" timeOffset="43925">23341 9624,'-25'0,"-24"25,-1 0,25 0,-24 24,24-24,25 0,0 24,25-49,-25 25,25-25,24 0,-24-25,0-24,0 24,-1-25,1 26,-25-1,0 0,0 50,0 0,25 24,-25-24,25 25,0-50,-1 24,1-24,0 0,0-24,-25-1</inkml:trace>
  <inkml:trace contextRef="#ctx0" brushRef="#br0" timeOffset="44189">23664 9277,'0'25,"-25"0,25 49,0-24,25 74,-25-25,24-50,-24 1,0 0,25-26,-25 1,25-25,0-25</inkml:trace>
  <inkml:trace contextRef="#ctx0" brushRef="#br0" timeOffset="44365">23837 9624,'-25'0,"-24"25,-1-25,1 25,24-25,0 25,0-25,25 24,-25-24</inkml:trace>
  <inkml:trace contextRef="#ctx0" brushRef="#br0" timeOffset="44781">23887 9922,'25'0,"24"-25,-24 25,25-25,-1-24,1 24,-25-25,24 1,-24 24,-25-25,0 1,0 24,-25 0,1-25,-1 50,-25 50,25-25,1 24,-1-24,25 25,25-25,-1-1,26 1,0-25,-1 25,26-25,-51 0,26-25,0 25,-26 0,1-25</inkml:trace>
  <inkml:trace contextRef="#ctx0" brushRef="#br0" timeOffset="46061">16570 11460,'0'25,"-25"-1,25 26,-25-25,-25 24,1 1,24-25,-25 24,1-24,-26-25,26 25,-1-25,25 0,-24 0,24 0,0-25,25 0,25 1,-25-26,49 25,-24-24,25-1,-25 0,24 1,-24-1,0 1,0-1,-1 0,-24 1,0 24,0-25,-24 1,24 24,-25 25,0 0,25-25,-25 25,25 25,25 24,-25 1,25 0,0-1,24 26,-24-26,0 1,25 0,-26-26,1 26,0 0,0-1,-25-24,25 0,-25 0,0-1,24-24,1-24</inkml:trace>
  <inkml:trace contextRef="#ctx0" brushRef="#br0" timeOffset="46661">17512 11212,'0'-25,"-25"25,-24 25,-1 0,25 24,-24 1,24-25,25 24,0-24,0 0,25 0,-1-1,1 1,25 0,-1 0,-24-25,25 25,-25-1,0 1,-25 0,0 25,0-26,-25 1,0 0,-25 0,25 0,-24-25,24-25,0 25,0-25,25-25</inkml:trace>
  <inkml:trace contextRef="#ctx0" brushRef="#br0" timeOffset="47085">17884 11361,'0'24,"-25"-24,25 25,-49 0,-1 25,25-1,1 1,24-1,0-24,0 0,24 0,26 0,-25-25,24 0,-24-25,25 0,-1-25,-24 26,0-26,0 0,-25 26,0-26,-25 25,0 0,0 25,-24 25,-1 0,1 0,24 24,0-49,25 0</inkml:trace>
  <inkml:trace contextRef="#ctx0" brushRef="#br0" timeOffset="47461">18231 10964,'0'24,"25"26,-25 24,0-24,25 25,-25-1,25-24,-25 24,0-24,0-1,0-24,0 25,25-75</inkml:trace>
  <inkml:trace contextRef="#ctx0" brushRef="#br0" timeOffset="47837">18479 11336,'0'25,"0"-1,0 1,25 25,-25-1,25-24,-25 0,25 0,-25 0,25-1,0-24,-1 0,-24-24,0-1,25 0,-25 0,0-24,25 24,-25-25,0 25,25 1,-25-1,25 0,-25 0,0 25</inkml:trace>
  <inkml:trace contextRef="#ctx0" brushRef="#br0" timeOffset="48325">18852 11559,'24'0,"1"0,0 0,0-25,0 25,-1-25,26 1,-25-26,0 25,-1-24,1-1,-25 25,0-24,0 24,0 0,-25 0,-24 50,24 0,0 0,-24 24,49 1,0-25,24 24,-24-24,50 0,-25 0,0-1,24-24,-24 25,25-50,-26 25,1 0,0 0,0-24,0 24,-1-25,1 25</inkml:trace>
  <inkml:trace contextRef="#ctx0" brushRef="#br0" timeOffset="55796">20439 11063,'-25'-25,"0"25,1 0,-1 0,0 0,-25 0,26 25,-1-25,-25 25,25-25,1 24,-1 1,0 0,0 0,25 0,0 0,0-1,0 1,0 0,25 0,-25 0,25-25,0 24,-1-24,1-24,0 24,0-25,0 0,24-25,-24 1,0 24,0-25,-1 25,-24 1,25-1,-25 50,0-1,0 1,-25 25,25-25,0 24,0 26,0-26,0 1,0 0,25-1,-25-24,0 25,0-26,25 1,-25 0,0 0,25 0,-25-50,0-25,25 25,-25-24,24-1,-24 1,25-1,0 0,-25 1,25-1,-25 1,25 24,-25 0,0 0,24 25,-48 0,24 50,0-25,24 24,-24 1,0-25,25-1,-25 1,25 0,0-25,0 0,0 0,-1-25,1-24,0 24,0-25,-25 1,25 24,-25 0,24 50,-24 0,25-1,0 1,0 0,0 0,-1 0,1-25,0 24,0-24,0-24,24 24,-24-25,0 0,0 0,-25-24,24-1,-24 25,-24 0,24 0,-25 1,0 24,0 0,0 24,25 1,0 0,0 0,25 25,0-26,0 1,24 0,-24-25,0 0,0 0,0-25,-1 0,1 1,0-26,0 0,-25 25,25 1,-1-1,1 0,0 25,0 25,0 0,-1-25,-24 49,25-24,0 25,-25-25,0 24,0-24,-25 25,0-26,-24-24,24 25,0-50</inkml:trace>
  <inkml:trace contextRef="#ctx0" brushRef="#br0" timeOffset="56148">21952 10691,'25'49,"-25"1,25 24,-25 1,25-1,-1 25,1-24,-25-1,25 1,-25-50,25 24,-25-24,0-50,25 0,-25-24</inkml:trace>
  <inkml:trace contextRef="#ctx0" brushRef="#br0" timeOffset="56316">22151 11112,'-25'25,"-25"0,1-25,24 25,-25-25,50 25,0-25</inkml:trace>
  <inkml:trace contextRef="#ctx0" brushRef="#br0" timeOffset="56516">22299 11212,'50'25,"-50"24,25-24,-25 0,-25 0,25-1,0 1,25-25,-25 0</inkml:trace>
  <inkml:trace contextRef="#ctx0" brushRef="#br0" timeOffset="56852">22746 11137,'-25'0,"0"0,0 25,-24 0,-1 25,25-26,25 26,0-25,0 24,25-49,0 25,0-25,24 0,-24 0,0 0,25-25,-25 1,-1-26,1 25,-25-24,0 24,-25 0,25 25</inkml:trace>
  <inkml:trace contextRef="#ctx0" brushRef="#br0" timeOffset="57244">22870 11286,'25'0,"-25"25,0 0,25-25,-1-50,1 25,0-24,0-1,-25 25,25-24,-1 49,1 0,-25-25,25 50,0-1,-25 26,25-25,-25 0,0 24,24-24,-24 0,25-25,0 25,0-25,0-25,-1 0</inkml:trace>
  <inkml:trace contextRef="#ctx0" brushRef="#br0" timeOffset="57604">23589 11013,'-25'0,"1"-25,-1 50,-25-25,25 25,25 0,0 0,0 24,0-24,25 25,0-25,-25-1,25 26,-25-25,-25-25,0 0</inkml:trace>
  <inkml:trace contextRef="#ctx0" brushRef="#br0" timeOffset="57772">22796 10864,'0'-24,"-25"24</inkml:trace>
  <inkml:trace contextRef="#ctx0" brushRef="#br0" timeOffset="58708">15801 12750,'-25'0,"25"24,0 26,0 0,25-1,-25 26,24-26,1 1,-25-1,25-24,0 0,0-25,-1 0,1 0,0-25,0 0,0-24,-1-1,1 1,-25-26,0 26,0-1,-25 0,25 26,-24 24,-1 0,0 24,25-24</inkml:trace>
  <inkml:trace contextRef="#ctx0" brushRef="#br0" timeOffset="59116">16495 12675,'-25'0,"1"25,-26 25,25-26,25 1,0 0,0 0,25 0,0-1,24 1,1 0,-25-25,0 25,-1-25,-24 25,0-1,0 1,-49 25,24-25,-25-25,26 24,-1-24,0 0,0 25,0-25,25 0</inkml:trace>
  <inkml:trace contextRef="#ctx0" brushRef="#br0" timeOffset="59476">16818 12774,'0'25,"0"25,0-1,0 1,-25-25,25 24,0-24,25-25,-25 25,24-25</inkml:trace>
  <inkml:trace contextRef="#ctx0" brushRef="#br0" timeOffset="59892">16991 12824,'0'25,"0"24,0-24,0 25,0-1,0-24,0 0,25-25,-25 25,0-50,0 0,0-24,0-1,25 0,-25 1,25 24,-25 0,24 0,1 25,0-24,0 24,0 24,24 1,-24 0,-25 0,25 24,-25-24,0 25,25-25</inkml:trace>
  <inkml:trace contextRef="#ctx0" brushRef="#br0" timeOffset="60460">17562 12750,'-25'0,"-25"24,1 1,24 0,0 0,25 24,25-24,-25 0,25-25,-25 25,24-25,1 0,0 0,0-25,0 0,0-24,-1 24,-24-25,25 25,-25 1,0-1,25 25,-25 25,25 24,0 1,-25 24,0-24,0-1,0 26,-25-26,25 1,-25 0,0-25,0-25,1 24,-1-24,-25-24,25-1,0 0,1 0,-1-25,25 26,0-1</inkml:trace>
  <inkml:trace contextRef="#ctx0" brushRef="#br0" timeOffset="60812">18430 12353,'0'25,"0"24,0 1,0 24,0 1,0-26,0 26,25-1,-25-24,0-1,0-24,24 0,1-25,-25-25</inkml:trace>
  <inkml:trace contextRef="#ctx0" brushRef="#br0" timeOffset="60980">18554 12675,'-25'0,"0"25,-24 0,-26 0,26-1,24 1,25-50,-25 25</inkml:trace>
  <inkml:trace contextRef="#ctx0" brushRef="#br0" timeOffset="61684">18628 12353,'25'25,"0"-1,-25 1,25 25,-25 24,25 1,-25-26,24 26,-24-26,25-24,-25 25,0-26,0-48,0-26,0 0,25 26,-25-26,0 25,25 25,-25-25,25 25,-1 0,1 25,0 0,-25 25,25-26,0 1,-25 0,24 0,1-25,0 25,0-25,0-25,-1 25,1-25,0-25,0 1,0-1,-25 1,0 24,-25 0,25 0,-25 50,0 0,25 0,-25 24,1 1,24-1,24 1,1-25,-25 0,25-25,25 24,-26-24,1 0,0-24,0 24</inkml:trace>
  <inkml:trace contextRef="#ctx0" brushRef="#br0" timeOffset="62372">19794 12229,'0'25,"0"24,0 26,0-26,0 50,25-24,-25-26,0 26,0-26,0 1,0-25,0 0,0-1,0-48,25-26,-25 0,0-24,0 24,25 26,-1-1,1 25,0-25,25 25,-26 0,1 25,25 0,-25-1,-25 1,24 25,-48-25,24 24,-25 1,-25-25,25-25,1 24,-26-24,25 0,-24 0,24-24,0-1,0 25,25-25,0 0</inkml:trace>
  <inkml:trace contextRef="#ctx0" brushRef="#br0" timeOffset="62868">20513 12576,'-24'0,"-1"0,0 0,-25 25,1 0,-26-1,51 1,-1 25,25-1,0-24,25 0,-25 0,24-25,1 0,25-25,-25 25,-1-50,1 26,0-26,0 0,0 1,-25 24,0 50,24 0,-24-1,0 26,25-25,0 0,-25-1,25-24,0 0,-1 0</inkml:trace>
  <inkml:trace contextRef="#ctx0" brushRef="#br0" timeOffset="63540">20737 12477,'25'25,"-1"-1,-24 1,25 0,25 25,-25-26,-1 26,-24-25,25 0,-50 24,25-24,-24 0,-1 0,0-25,0 24,0-24,25-24,25-1,0 0,0 0,0 0,-1 25,26-24,-25 24,0-25,24 25,-24-25,25 0,-26 0,1 1,0-1,-25 0,25 0,-25 0,-25 1,25-1,-25 25,0 0,1 0,-1 25,0 24,25-24,0 25,25-26,0 26,-1-25,1-25,0 25,0-25,0 0,-1 0,1 0,0-25</inkml:trace>
  <inkml:trace contextRef="#ctx0" brushRef="#br0" timeOffset="63868">21530 12328,'25'50,"-25"-26,0 26,0 0,0 24,0-49,0 24,0 1,0-25,0 0,0-1,0-24</inkml:trace>
  <inkml:trace contextRef="#ctx0" brushRef="#br0" timeOffset="64580">22027 12254,'-25'0,"0"0,0 0,-24 24,24-24,0 0,0 25,0-25,1 0,48 0,-24 25,-24-25,24 25,0 0,-25-1,25 1,0 0,0 0,0 0,25-25,-1 0,1 24,25-24,-25 0,-1 0,1 0,0 25,-25 0,0 0,0 24,-25-24,0 0,1 0,-1-25,0 25,-25-25,26 0</inkml:trace>
  <inkml:trace contextRef="#ctx0" brushRef="#br0" timeOffset="65084">20786 12526,'0'-24,"0"-1,0 0,0 0,25 0,25-24,-25 24,24 0,1 25</inkml:trace>
  <inkml:trace contextRef="#ctx0" brushRef="#br0" timeOffset="65996">22250 12700,'-25'25,"25"-25</inkml:trace>
  <inkml:trace contextRef="#ctx0" brushRef="#br0" timeOffset="122544">2604 9029,'25'0,"-25"25,0 0,0-1,0 1,25 25,-50-25,25-1,0 26,0 0,0-1,0 1,0-25,0 49,0-24,0-1,0 26,0-26,0 26,0-26,0 26,0-1,0-24,25 24,-25 1,0-1,0 0,0 1,0-1,0-24,0-1,-25 1,25 0,0-26,0 1,0 0,0-25</inkml:trace>
  <inkml:trace contextRef="#ctx0" brushRef="#br0" timeOffset="123280">3795 9203,'25'0,"-25"-25,0 50,0-1,0 1,0 25,-25-1,25 1,0 0,-25 24,25-24,0 24,0-24,0 24,0 0,0 1,0-1,25 26,-25-26,0 0,0 1,0 24,0-25,0 1,25-26,-25 1,0 0,0-26,0 1,0 0,25-25</inkml:trace>
  <inkml:trace contextRef="#ctx0" brushRef="#br0" timeOffset="123992">5184 9252,'25'25,"-50"-25,25 25,0 24,-25 1,25 0,-24 49,24-50,-25 26,25-26,-25 26,25-1,-25 1,25 24,0-25,0 26,0-26,0 25,0-24,0 24,0-25,25-24,-25 24,0-49,0 25,0-26,0 1,25 0,-25-25</inkml:trace>
  <inkml:trace contextRef="#ctx0" brushRef="#br0" timeOffset="124904">6672 9351,'0'-24,"25"24,-50 24,25 1,0 25,-24-1,24 51,0-26,-25 25,25 25,0 0,0 0,-25-24,25 24,25-25,-25 0,0 0,25 0,-1-24,1-1,-25 1,25-1,-25-49,0 0,0-25</inkml:trace>
  <inkml:trace contextRef="#ctx0" brushRef="#br0" timeOffset="128592">5953 7466,'25'0,"-50"0,0 0,1 0,-1 0,0 0,-25 0,25 25,1-25,-26 25,25-25,-24 25,24-25,0 24,0-24,25 25,-25-25,25 25,-24 0,24 0,24-1,-24 1,25-25,-25 25,25-25,0 25,0-25,-1 0,1 0,0 0,0 0,0 0,-25 25</inkml:trace>
  <inkml:trace contextRef="#ctx0" brushRef="#br0" timeOffset="129120">5854 7838,'-25'0,"0"25,0-25,1 25,-1 0,0-25,0 0,0 0,1 0,48 0,1-25,0 25,25 0,-26 0,1 0,0 25,0-1,0-24,-25 25,0 0,0 0,0 25,-25-26,0 1,0-25,0 25,1 0,-1-25,0 25,0-25,0 0,1 0,48 0</inkml:trace>
  <inkml:trace contextRef="#ctx0" brushRef="#br0" timeOffset="129392">5879 8285,'25'25,"-50"-25,25 49,-25-49,0 25,0-25,0 25,1-25,-1 0,0 0,25 25,-25-25,0 0,25 0</inkml:trace>
  <inkml:trace contextRef="#ctx0" brushRef="#br0" timeOffset="129608">5904 8458,'24'25,"-24"0,25 0,-25 0,0-1,0 1,0 0,0 0,-25-25</inkml:trace>
  <inkml:trace contextRef="#ctx0" brushRef="#br0" timeOffset="129816">5904 8607,'-50'25,"25"0,0 0,-24-25,24 24,0-24,0 0,25 0</inkml:trace>
  <inkml:trace contextRef="#ctx0" brushRef="#br0" timeOffset="130216">5978 8905,'25'0,"0"0,-25-25,-25 0,0 25,0 0,0 25,1-25,-1 25,0 24,0-24,25 25,-25-25,25 0,-25-25,1 0,-1 0,25-25,-25 0,25-25,-25 25,0-24,1 24</inkml:trace>
  <inkml:trace contextRef="#ctx0" brushRef="#br0" timeOffset="130808">4465 7665,'0'24,"25"-24,-25 25,-25-25,25 25,-25 0,0 0,-24-1,24 1,-25 0,25 0,-24-25,24 0,0 25,0-50,1 25,24 0</inkml:trace>
  <inkml:trace contextRef="#ctx0" brushRef="#br0" timeOffset="131128">4539 7962,'25'0,"-50"0,25-25,0 1,0-26,-25 0,25-24,0 0,0 24,0-24,0 24,0 0,0 1,0 24,-24 25,24 0</inkml:trace>
  <inkml:trace contextRef="#ctx0" brushRef="#br0" timeOffset="131608">4465 8136,'0'-25,"25"25,-25-25,0 1,0-1,-25 0,0 25,0 25,0 0,-24-25,24 24,0-24,25 25,-25-25,1 0,-1 0,25 25,-25-25,0 25,25 0,-25-1,25 1,-24 0,24 0,24 0</inkml:trace>
  <inkml:trace contextRef="#ctx0" brushRef="#br0" timeOffset="131784">4291 8334,'0'-49,"0"-1,0 25,-25 1,25-1,0 0,0 0</inkml:trace>
  <inkml:trace contextRef="#ctx0" brushRef="#br0" timeOffset="132279">4341 8235,'-25'50,"0"-25,0-25,1 24,-1-24,25 25,0-50,25 25,-1 0,1 0,0-24,25 24,-26 0,1 0,0 0,-25 49,0-24,-25 0,0 0,1-1,-1 1,0 0,0 25,25-26,-25 26,25-25,0 0,25-1,0-24,0-24,0-1,24 25,-24-25,0 0,0 25,-25 0</inkml:trace>
  <inkml:trace contextRef="#ctx0" brushRef="#br0" timeOffset="132632">4663 8855,'25'0,"-25"-25,0 1,0-1,-25 25,0 0,1 0,-26 25,25-1,-24 26,24-25,0 24,-25-24,26 0,-1-25,0-25,25 0,-25 1,25-26,0 0,-25-24,25 0</inkml:trace>
  <inkml:trace contextRef="#ctx0" brushRef="#br0" timeOffset="133232">3398 6821,'-25'50,"-24"0,-1-1,1 1,-1-25,-24-1,24 1,25-25,-24 0,24 0,0 0,0-25,0 25,1 0,24-24,0 24</inkml:trace>
  <inkml:trace contextRef="#ctx0" brushRef="#br0" timeOffset="133487">3274 7144,'0'49,"0"-24,-25 0,-24 25,24-26,-25 1,1 0,-1 0,25-25,1 25,-1-25,0 0,25 0</inkml:trace>
  <inkml:trace contextRef="#ctx0" brushRef="#br0" timeOffset="133664">3101 7367,'0'-25,"0"0,0 1,0-26,0 25,-25 0,25 1,0-1,-25 0</inkml:trace>
  <inkml:trace contextRef="#ctx0" brushRef="#br0" timeOffset="134303">3125 7516,'-24'49,"-1"-24,-25 0,25-25,25 25,-24-25,-1 25,25-1,0 1,0 0,25-25,-1 0,1 0,25 0,-25 0,-1 25,1-25,-25 25,-25-1,25 1,-49-25,24 25,0 0,0-25,1 25,-1-25,50 0,-1 0,1 0,25 0,-25 0,-1 24,-24 1,0 0,-24 25,24-25,-25-1,-25 1,25 0,1-25,-1 0,25 0</inkml:trace>
  <inkml:trace contextRef="#ctx0" brushRef="#br0" timeOffset="134999">3150 8186,'0'24,"-25"1,1 0,-1 0,-25 0,25-25,1 0,-1 24,0-24,0 0,50-24,0 24,0-25,-1 25,26-25,-25 25,24 0,-24 0,0 0,-25 25,0 0,0 24,-25 1,0-1,1-24,-26 0,0-25,1 25,24-50,0 25,0-25,1 0,24 1,-25-1,25 0,0 0,0 0,25-24</inkml:trace>
  <inkml:trace contextRef="#ctx0" brushRef="#br0" timeOffset="135607">3051 8508,'-50'25,"26"0,-1-1,-25 1,25 0,1-25,-1 0,25-25,25 25,24-25,1 25,-25-24,24 24,1 0,-25 0,-1 24,1-24,-25 25,25 0,-25 0,0 0,0-1,-25 1,0 0,-24 0,24 0,-25-25,26 0,-1 0,0 0,25 24,0 1,0 0,0 0,25 0,0-25</inkml:trace>
  <inkml:trace contextRef="#ctx0" brushRef="#br0" timeOffset="135959">3175 9054,'0'-25,"0"0,-25 25,0-25,1 0,-1 25,0 0,0 25,0 0,1 0,-1 0,25 0,-25-25,25 24,0 1,25-25,0-25</inkml:trace>
  <inkml:trace contextRef="#ctx0" brushRef="#br0" timeOffset="136111">3076 9128,'-25'0,"0"0,25-25,-25 1,1-1,24 0,0 0</inkml:trace>
  <inkml:trace contextRef="#ctx0" brushRef="#br0" timeOffset="136631">3150 9153,'0'25,"-25"0,1-1,-1-24,0 25,0-25,0 0,50 0,0 0,25-25,-26 25,26 0,-25 0,0 25,-1-25,-24 25,25 0,-25 24,0-24,-25 0,1 0,-1 0,0-25,-25 0,26 24,-26-24,25 0,0 0,25-24,-24 24,24-25,-25 25,25-25,25 0,-25 25</inkml:trace>
  <inkml:trace contextRef="#ctx0" brushRef="#br0" timeOffset="136991">3373 9624,'-24'-25,"-1"25,0 0,0 25,0-25,1 25,-26 0,25 0,0-1,1 1,-1-25,0-25,25 1,0-1,0 0,-25 0</inkml:trace>
  <inkml:trace contextRef="#ctx0" brushRef="#br0" timeOffset="252735.1906">5556 9922,'0'25,"0"-1,0 1,0 0,0 0,-25 25,25-26,0 26,0-25,-24 24,24-24,0 0,0 0,0 0,0-25</inkml:trace>
  <inkml:trace contextRef="#ctx0" brushRef="#br0" timeOffset="255399.457">5953 9971,'25'0,"-25"-24,25 24,-50 0,25-25,-25 25,0-25,1 25,24 25,-25-25,25 25,-25-25,0 24,25 1,-25-25,0 25,1 0,-1 0,0-25,25 25,-25-25,25 24,25-24,0 0,0 0,-1 25,1-25,0 0,0 0,0 0,0 0,-1 0,1 25,0-25,-25 25,25 0,0-1,-25 1,0 0,0 0,0 0,0-1,-25 26,0-25,25 0,-25-1,0-24,1 0,-1 25,0-25,0 0,25 25,-25-25,25 25,25-25,-25 25,0-25</inkml:trace>
  <inkml:trace contextRef="#ctx0" brushRef="#br0" timeOffset="256231.5402">6102 9823,'25'-25,"0"25,-25-25,24 25,-24-25,25 25,0 0,0 0,0 0,-1 0,1 25,-25 0,25-25,-25 25,-25 24,25-24,0 0,-25 0,25-1,-24 1,-1-25,0 25,0-25,-24-25,24 0,0 1,0-26,25 25,-25 0,25-24,0 24,25 0,-25 0,25 1,0 24,0 0,-25 24,0-24</inkml:trace>
  <inkml:trace contextRef="#ctx0" brushRef="#br0" timeOffset="263191.2361">5879 10964,'0'-25,"0"50,0-1,0 1,0 0,-25 0,25 0,0-1,0 26,0-25,0 0,0 0,0-1,0 1,0 0,0 0,0 0,0-1,0 1,-25-25,0 0,25 0</inkml:trace>
  <inkml:trace contextRef="#ctx0" brushRef="#br0" timeOffset="264327.3496">4093 9798,'0'25,"0"24,0-24,0 0,0 24,-25 26,25-50,0 24,0 1,-25-25,25 0,0-1,0 1,0 0,0-25</inkml:trace>
  <inkml:trace contextRef="#ctx0" brushRef="#br0" timeOffset="266855.6025">4490 9847,'24'0,"-48"0,-1 0,0 0,0 0,25 25,-25-25,1 25,-1 0,0-25,0 25,0-1,1 1,24 0,24-25,1 0,-25 25,25-25,0 0,0 0,-1 0,-24 25,25-25,-25 25,25-25,-25 24,25 1,-25 0,0 0,0 0,0-1,0 1,-25 0,0-25,25 25,-25-25,1 0,-1 0,0 0,0 0,25 0</inkml:trace>
  <inkml:trace contextRef="#ctx0" brushRef="#br0" timeOffset="268223.7393">4614 9451,'0'24,"0"26,0-25,0 0,-25-1,25 1,0 0,0 0,0 0,0-1,-25-24,50 25,-25 0,0-25</inkml:trace>
  <inkml:trace contextRef="#ctx0" brushRef="#br0" timeOffset="288695.7863">4192 11013,'25'0,"-25"25,0 0,0 24,0-24,0 25,0-25,0 24,0-24,0 25,0-25,0-1,0 26,0-25,0 0,0-25</inkml:trace>
  <inkml:trace contextRef="#ctx0" brushRef="#br0" timeOffset="289687.8855">4713 11237,'0'-25,"0"0,0 0,-25 25,25-25,-25 25,0 0,25 25,-24-25,-1 0,0 25,0 0,0-25,25 25,-24-1,24 1,0 0,-25 0,25 0,0-1,25 1,-25 0,0 0,0 0,0-1,24 1,1 0,-25 0,25-25,0 25,0-25,-1 0,1 0,0 0,0 0,0-25,-1 25,1-25,0 25,-25-25,25 25,-25-25,0 1,25-1,-25 0,0 0,0 0,0 1,0-1,0 0,-25 0,25 0,0 1,-25-1,0 0,0 25,1-25,-1 25,0 25,0-25,0 25</inkml:trace>
  <inkml:trace contextRef="#ctx0" brushRef="#br0" timeOffset="296248.5415">5953 12874,'0'49,"0"-24,0 25,0-26,-25 26,25 0,0-1,0-24,-24 25,24-1,0 1,0-25</inkml:trace>
  <inkml:trace contextRef="#ctx0" brushRef="#br0" timeOffset="296696.5863">6300 13047,'25'-25,"-25"1,-25-1,1 25,-26 25,0-25,26 49,-1-24,0 0,0 24,25 1,0 0,25-1,-25 1,25-25,0 0,-1-25,26 0,-25 0,0-25,24-25,-24 1,0-26,-25 25,25 1,-25-1,0 1,-25-1,0 25,0 0</inkml:trace>
  <inkml:trace contextRef="#ctx0" brushRef="#br0" timeOffset="297224.6391">6573 12725,'50'-25,"-25"25,-1 0,-24 25,25-25,-25 49,-25 1,1 0,-1-1,0 1,0-50,0 0,1-25,24-25,24 1,-24 24,0-25,0 26,25-1,-25 0,0 25</inkml:trace>
  <inkml:trace contextRef="#ctx0" brushRef="#br0" timeOffset="297600.6766">6127 14089,'25'25,"-25"24,24-24,-24 25,0-1,0 1,0 0,0-1,-24-24,24 0,0-25</inkml:trace>
  <inkml:trace contextRef="#ctx0" brushRef="#br0" timeOffset="301233.0399">4564 12750,'0'24,"0"1,-25 0,25 25,0-1,-25 1,25-1,-24-24,24 0,0 25,-25-26,50-24</inkml:trace>
  <inkml:trace contextRef="#ctx0" brushRef="#br0" timeOffset="301689.0855">4936 13072,'50'-25,"-50"0,25 1,-25-26,0 25,-25 0,0 25,0-24,-24 24,24 0,-25 24,25 1,0 0,1 0,24 0,0-1,0 1,0 25,24-25,1-1,0 1,0-25,0 0,24 0,-24-25,0 1,0-26,0 25,-25-24,0 24,0 0,0-25,-25 26,25-1</inkml:trace>
  <inkml:trace contextRef="#ctx0" brushRef="#br0" timeOffset="301913.1076">5159 12650,'25'50,"-25"-25,0 0,0 24,-25-24,1 0,24 24</inkml:trace>
  <inkml:trace contextRef="#ctx0" brushRef="#br0" timeOffset="309200.8366">4440 13791,'0'50,"0"-25,0 24,-25-24,25 25,0-1,0 1,0-25,0 24,0-24,-25-25,50 0,-25 0</inkml:trace>
  <inkml:trace contextRef="#ctx0" brushRef="#br0" timeOffset="309752.8918">4911 14039,'25'-24,"-25"-1,0 0,-25 25,25-25,-24 50,-1-25,0 25,-25 0,25-1,1 1,-1 0,0 25,25-26,-25 1,25 25,0-25,0-1,0 1,0 0,25 0,0 0,0 0,-1-25,1 0,0 0,0 0,25-25,-26 0,1-25,0 1,0 24,-25-25,0 1,0-1,0 25,0 0,-25-24</inkml:trace>
  <inkml:trace contextRef="#ctx0" brushRef="#br0" timeOffset="384315.3468">2828 10740,'25'0,"-25"25,-25-25,25 25,0 0,-25 24,25 1,-25-25,25 24,-25-24,25 0,-24-25,24 25,0-25</inkml:trace>
  <inkml:trace contextRef="#ctx0" brushRef="#br0" timeOffset="384899.4057">3101 10765,'-25'0,"0"0,0 25,0 0,1 0,24-1,-25 26,0-25,25 0,0-1,0 1,0 0,0 0,0 0,25-25,0 0,-1 0,1 0,0-25,0 0,0 0,-1 0,-24 1,25-26,-25 0,-25 26,25-1,0 0,0 0,-24 25,24 0</inkml:trace>
  <inkml:trace contextRef="#ctx0" brushRef="#br0" timeOffset="385539.4697">3398 10840,'25'0,"-25"-25,-25 25,0 0,1 0,-1 0,0 25,0-25,25 24,0 1,-25 0,25 0,0 0,0-1,0 1,0 0,0 0,0 0,25-1,0 1,0-25,0 0,-1-25,1 25,-25-24,25 24,0-25,-25 0,25 0,-25 0,0-24,0 24,-25 0,25-24,-25 24,25 0,-25 25,0-25,1 25,-1 0</inkml:trace>
  <inkml:trace contextRef="#ctx0" brushRef="#br0" timeOffset="406236.5392">2480 6003,'0'49,"0"26,-24-26,24 26,0-26,0 1,0-25,0 0,0-1,0-24</inkml:trace>
  <inkml:trace contextRef="#ctx0" brushRef="#br0" timeOffset="406780.5936">2927 5953,'-25'0,"0"-25,1 25,-1 0,-25 25,1-25,-1 0,0 25,25-25,1 25,-1-25,25 25,0-1,0 1,25-25,-1 50,26-25,-25-1,0 1,0 0,-1 0,1 0,-25-1,0 51,-25-50,1-1,-1-24,0 0,0-24,0 24,25-25</inkml:trace>
  <inkml:trace contextRef="#ctx0" brushRef="#br0" timeOffset="407292.6446">3076 5705,'25'-25,"-1"25,1 0,0 0,0 25,-25 0,0 0,0 24,0 1,-25 0,0-1,25-24,-25 0,25 0,25-25,0 0,25 0,-26-25,1 25,25-25,-25 25,-1-25,1 25,-25 0</inkml:trace>
  <inkml:trace contextRef="#ctx0" brushRef="#br0" timeOffset="408260.7416">3398 6127,'50'-25,"-25"0,24 25,-24 0,0-25,0 25,-25 25,24-25,-24 25</inkml:trace>
  <inkml:trace contextRef="#ctx0" brushRef="#br0" timeOffset="408452.7608">3448 6325,'49'-25,"1"25,-25 0,24-24,-24 24,0 0,25 0,-25-25</inkml:trace>
  <inkml:trace contextRef="#ctx0" brushRef="#br0" timeOffset="408852.8006">3919 6028,'75'-25,"-51"0,26 25,0 0,-1 0,-24 0,0 25,-25 0,25-1,-25 26,-25 0,25-1,-25 26,-25-26,26-24,-1 0,0 0,25-1,25 1,0-25,-1 0,26 0,-25 0,24-25,-24 1</inkml:trace>
  <inkml:trace contextRef="#ctx0" brushRef="#br0" timeOffset="409268.8419">4341 6052,'49'-24,"-24"-1,0 25,25 0,-26 0,26 0,0 25,-26-25,1 24,0 1,-25 25,-25-1,0 1,25 0,-24-1,-1-24,0 0,50-25,0 0,-1 0,26 0,-25-25,24 0,1 0</inkml:trace>
  <inkml:trace contextRef="#ctx0" brushRef="#br0" timeOffset="409996.9152">5333 6077,'25'-25,"0"25,-50 0,0 0,-25 0,26 0,-26 0,25 25,0-25,1 0,-1 0,0 0,25 25,-25-25,0 25,1-25,24 25,-25-1,0-24,25 25,25-25,0 25,24-25,-24 25,25 0,-1-1,-24 1,25 0,-50 25,24-26,-24 26,0 0,-24-26,-1 1,0-25,0 0,-24 0,24-25,-25 25,25 0,-24-24,24 24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3-04-12T04:32:56.4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2158 1166,'-25'-25,"25"0,0 0,0 1,0-1,25 0,0 0,0 25,-1 0,26 0,-25 0,24 0,-24 25,0 0,0 0,24 24,-49-24,25 25,-25-1,0 26,0-26,-25 26,1-26,-26-24,0 0,1-25,-26 0,26 0,-1-25,25-25,-24 26,24-26,25 0,0-24,0 24,25 1,0 24,24-25,-24 26,0 24,0-25,-25 50,0-25</inkml:trace>
  <inkml:trace contextRef="#ctx0" brushRef="#br0" timeOffset="368.0363">2208 2356,'24'25,"-24"0,0 25,0-1,0 1,0-1,0 1,0 25,0-51</inkml:trace>
  <inkml:trace contextRef="#ctx0" brushRef="#br0" timeOffset="936.0936">1960 3547,'24'-25,"1"0,0 1,25 24,-1 0,1 0,-1 0,-24 0,25 24,-50 1,25 0,-25 0,0 24,-25 26,25-25,-50-1,50-24,-25 0,50-25,25 0,24 0,-24 0,24 0,-24-25,-25 25,24 0,-24 0,-25 0</inkml:trace>
  <inkml:trace contextRef="#ctx0" brushRef="#br0" timeOffset="1512.1507">1935 4614,'25'-25,"-1"25,26-25,0 0,-1 25,1 0,-1 25,1-25,-25 0,0 25,-25 0,0-1,0 1,-25 0,25 0,-25 0,25-1,0 1,25 0,0 0,-1 0,26 0,-25 24,0 1,-1-25,-24 24,0 1,-24-1,-1 1,0-25,0 24,-24-24,-1 0,0 0,26 24,-1-24</inkml:trace>
  <inkml:trace contextRef="#ctx0" brushRef="#br0" timeOffset="1808.1808">2009 6102,'-25'99,"1"-49,24-1,-25 1,25 0,25-26,-25 1,0 0,24 0,26 0,-25-25,49 24,-24 1,24-25,1 0</inkml:trace>
  <inkml:trace contextRef="#ctx0" brushRef="#br0" timeOffset="2008.2008">2257 6276,'0'74,"0"-24,0 24,-25 25,25-24,0 24,0-25,0-24,0 24,0-24,0 0,-24-1</inkml:trace>
  <inkml:trace contextRef="#ctx0" brushRef="#br0" timeOffset="2528.2527">2356 7541,'25'-25,"0"25,-50 25,0-25,-24 24,-1-24,1 25,-26 0,26 0,-1 0,25-1,0 1,25 0,-24 0,48 0,-24 24,25-24,50 25,-26-26,26 26,-26-25,1 0,-25 24,-25 1,0 0,-25-1,-25 26,25-26,-24 1,-1-1,1-24,-1 25,0-1,26-24</inkml:trace>
  <inkml:trace contextRef="#ctx0" brushRef="#br0" timeOffset="2960.296">1960 9327,'24'0,"-24"24,0 26,-24-25,-1 24,0 26,0-1,0 1,1 24,24-25,0-24,0 24,24-49,1 0,0 0,25-25,-1 0,-24 0,25-50,-1 0,-24 1,-25-1,-25 50,0 0,1 0,-26 25,0 25,1-1,24 1,0 0,0-1,1 1</inkml:trace>
  <inkml:trace contextRef="#ctx0" brushRef="#br0" timeOffset="3328.3328">1662 10840,'25'0,"24"0,-24 0,25 0,-1 0,1-25,0 25,-1 0,-24 0,0 0,-25 25,0 24,0 26,0 24,-25-25,0 26,0-26,1 0,-26 1,25-1,25 1</inkml:trace>
  <inkml:trace contextRef="#ctx0" brushRef="#br0" timeOffset="3928.3928">1984 12278,'50'0,"-50"-24,0-1,-25 25,0-25,1 25,-51 0,26 0,-1 25,0 0,26-1,-1 1,25 25,-25-1,25 1,25 0,-25 24,25 0,24 1,-24-1,-25-24,25 24,-25-24,-25-1,25-24,-25 0,0 0,1-25,-1 0,25-25,-25 0,25 0,0-24,0-1,0 1,25-1,24-24,1 24,0 0,-1 1,1-1,-1 1,-24 49,0-25,-25 25</inkml:trace>
  <inkml:trace contextRef="#ctx0" brushRef="#br0" timeOffset="4496.4496">1885 13767,'0'24,"-25"-24,-24 0,-26 0,26 25,-26-25,26 25,-1-25,25 25,0-25,25 25,0-1,25 1,0-25,25 0,24 0,-24-25,-1 1,1-1,0 0,-26 25,-48 50,-1-1,-25 26,25-26,1 26,-1-26,25 1,-25 24,0-24,25-25</inkml:trace>
  <inkml:trace contextRef="#ctx0" brushRef="#br0" timeOffset="7415.7415">6052 645,'0'-25,"0"0,0 1,0 48,-24-24,24 25,0 0,-25 0,25 0,-25 24,25 1,0-1,0 1,0 0,0 24,25-24,-25-1,25 1,-25-1,24 1,-24 0,25-26,-25 1,0 0,-25-25,25 25,-24-50,-26 25,0-25,1 0,-1 1,0 24,1 0,24 0</inkml:trace>
  <inkml:trace contextRef="#ctx0" brushRef="#br0" timeOffset="16512.6511">6003 2034,'0'25,"0"0,0 24,0 1,0-1,25 26,-25-26,24 26,1-1,-25-24,25-1,0-24,-25 25,25-25,-25 0,-25-1,0 1,0-25,-24 25,-1-25,-24 25,24-25,-25 0,26 25,24-25,0 0,0 0,1 0,24-25</inkml:trace>
  <inkml:trace contextRef="#ctx0" brushRef="#br0" timeOffset="16840.6839">6028 2034,'-25'0,"-25"-25,1 25,-26 0,25 25,-24-25,24 0,1 25,-1-25</inkml:trace>
  <inkml:trace contextRef="#ctx0" brushRef="#br0" timeOffset="19408.9407">6028 3175,'24'0,"-24"25,0 24,0-24,0 50,0-26,25 1,-25 24,0 1,25-26,-25 1,25 0,0-1,-25-24,24 0,1 0,-25-1,0 1,0 0,-25 0,1 0,-1-25,-25 0,1 0,-26-25,26 25,-1 0,0 0,25 0,1 0,-1 0,25 0</inkml:trace>
  <inkml:trace contextRef="#ctx0" brushRef="#br0" timeOffset="19776.9775">6102 3125,'0'-24,"-25"24,-24 24,-1-24,-24 0,24 0,-25 0,51 0,-26 0,25 25,0-25,1 25</inkml:trace>
  <inkml:trace contextRef="#ctx0" brushRef="#br0" timeOffset="20033.0031">5953 3522,'0'25,"-25"-25,1 25,-26-25,0 0,1 0,24 0,0 0</inkml:trace>
  <inkml:trace contextRef="#ctx0" brushRef="#br0" timeOffset="22433.2431">5953 4291,'0'25,"0"25,-25-1,25 1,0-1,0 26,0-1,0-24,25 24,-25-24,0 0,25-1,-25-24,0 25,0-26,25 1,-25 0,0 0,0 0,0-1,0 1,0 0,0-25</inkml:trace>
  <inkml:trace contextRef="#ctx0" brushRef="#br0" timeOffset="23320.3318">5904 4862,'-25'0,"0"0,0 0,0 0,0 25,1-25,-1 0,0 0,0 24,-24-24,24 0,25 25,-25-25,0 0,25 25,-25-25,25 25,0 0,0-1,0 1,0 0,0 0,0 0,0-1,0 1,0 0,0 0,0 0,0-1,0 1,25-25,0 0,0 0,0 0,-1 0,1-25,25 25,-25 0,24 0,1-24,-25 24,0 0,-1-25,1 25,0 0,0 0,-25 25</inkml:trace>
  <inkml:trace contextRef="#ctx0" brushRef="#br0" timeOffset="25153.5151">5655 6375,'25'0,"0"0,0-25,0 25,-1 0,1 25,25-25,-25 0,0 0,24 0,-24 0,0 0,0 0,-25-25,24 25,-24 0</inkml:trace>
  <inkml:trace contextRef="#ctx0" brushRef="#br0" timeOffset="25592.5589">6052 6350,'0'25,"0"0,0 24,-24-24,24 25,-25-1,25 1,0 24,0-24,0 24,0 1,25-26,-25 26,0-26,24 1,-24 24,0-24,0 0,25 24,-25-49,0 24,0 1,-25-25,25 0,0-1,0 1,0 0,0 0,0-25</inkml:trace>
  <inkml:trace contextRef="#ctx0" brushRef="#br0" timeOffset="26520.6518">6028 7417,'0'-25,"-25"25,25-25,-25 25,0 0,0 0,1 0,-26 0,25 0,0 0,-24 0,24 25,0-25,-25 0,26 0,-1 25,0-25,0 0,0 0,25 49,0-24,0 0,0 0,0-1,0 1,0 0,0 0,0 0,0-1,0 1,0 0,25-25,0 0,0 0,0 0,-1 0,1 0,25 0,-25 0,-1 0,26 0,-25 0,25-25,-26 25,26 0,-25 0,0-25,-1 25,1 0,0 0,-25 25</inkml:trace>
  <inkml:trace contextRef="#ctx0" brushRef="#br0" timeOffset="36793.6789">5631 8186,'0'24,"0"1,0 0,0-50,0 0,0 1,0-1,-25 25,50 0,-25-25,-25 25,25 25,0 0,0-1,0 1,0 0,-25 0,25 0,0 24,0 1,0-1,-25 1,25 0,0-1,0 1,0-25,25 24,-25-24,0 0,0 0,25-50</inkml:trace>
  <inkml:trace contextRef="#ctx0" brushRef="#br0" timeOffset="37329.7325">6449 8235,'25'-25,"-25"1,-25 24,0 0,1 0,-26 24,0 1,1 0,-1 0,1 24,24 1,0 0,0-1,25 1,25-1,-25 1,25 0,0-1,24 1,-24-25,25-1,-26-24,26 0,0-24,-1-1,-24 0,25-25,-26-24,1 24,-25-24,0 0,0-1,-25 26,1-1,-1 0,0 26,0 24</inkml:trace>
  <inkml:trace contextRef="#ctx0" brushRef="#br0" timeOffset="40129.0125">5730 9252,'25'-25,"-25"50,0 25,0 24,-25-24,25-1,0 26,-25-1,25-24,0-1,-25-24,25 0,0 0,0 0,0-25</inkml:trace>
  <inkml:trace contextRef="#ctx0" brushRef="#br0" timeOffset="40441.0436">6300 9178,'0'49,"0"1,-24 24,24 1,0-26,0 26,-25-26,25 1,0 0,0-1,0 1,0-25</inkml:trace>
  <inkml:trace contextRef="#ctx0" brushRef="#br0" timeOffset="43529.3525">5680 10418,'0'-25,"0"0,25 25,-25 25,-25 0,25 25,-25-1,25 26,-24-1,24 0,-25 1,25-26,-25 26,25-26,0 1,0-25,0 24,0-49</inkml:trace>
  <inkml:trace contextRef="#ctx0" brushRef="#br0" timeOffset="44209.4205">6052 10592,'25'-25,"0"25,0-25,0 25,-1 0,1-25,0 25,0 0,0 0,-1 25,1-25,0 25,-25 0,0-1,0 1,0 25,0-1,-25 1,0 0,1-1,-1 26,0-1,0-24,0-1,1-24,-1 0,25 0,0 0,0-1,25-24,-1 25,1-25,25 0,-25 0,24 0,1 0,-25 0,-1 0,26-25,-25 25,0 0,-25 25</inkml:trace>
  <inkml:trace contextRef="#ctx0" brushRef="#br0" timeOffset="87035.7027">18976 4390,'0'25,"0"25,-25-1,25 1,0 24,25 1,-25-26,0 26,0-25,-25-1,25 1,0-1,0 1,25-25,-1-25</inkml:trace>
  <inkml:trace contextRef="#ctx0" brushRef="#br0" timeOffset="87602.7594">19918 4341,'50'-25,"-25"25,-1 0,-48 0,-1 25,0-25,-25 25,1-25,-1 0,1 24,24-24,0 0,0 0,0 25,1-25,-1 50,0-25,0-1,25 1,-25 25,0-25,25-1,0 1,0 0,25-25,0 25,50 0,-26-1,26 26,-26 0,1-1,-1 1,-24-25,-25 24,0-24,-25-25,-24 25,24-50,-25 25,26-25</inkml:trace>
  <inkml:trace contextRef="#ctx0" brushRef="#br0" timeOffset="87994.7986">20489 4043,'49'25,"-24"25,0-1,0 1,-50-1,0-24,-25 0,1-25,-1 0,1-25,-1 0,25-24,0-1,1 1,48-1,-24 25,25-24,25 49,24-25,-24 50,-1-25,-24 24</inkml:trace>
  <inkml:trace contextRef="#ctx0" brushRef="#br0" timeOffset="88514.8506">16396 4465,'-25'25,"0"24,25 26,-25 24,25-25,0 1,0-1,0 1,-24-26,24 1,24-1,-24-24,25 0,0-25,0-25</inkml:trace>
  <inkml:trace contextRef="#ctx0" brushRef="#br0" timeOffset="88986.8977">17413 4415,'74'-25,"-74"1,0 48,-25-24,-24 25,-26 0,1 0,0 0,-26-1,51 1,-1 0,25 0,25 0,0-1,25-24,25 25,24 0,1 25,-26-26,26 26,-51 0,1-25,0 24,-50 1,0-25,-24-1,-1 1,-24 0,24-25,1 0,24-25,0 0</inkml:trace>
  <inkml:trace contextRef="#ctx0" brushRef="#br0" timeOffset="89250.9241">17611 3919,'0'50,"0"-1,0 1,0 24,0-24,25 24,-25-24,0 24</inkml:trace>
  <inkml:trace contextRef="#ctx0" brushRef="#br0" timeOffset="89746.9737">13345 4614,'0'24,"0"1,-25 50,25-1,0 1,0 24,0-25,-25 1,25-1,-24 0,24-24,0 0,0-26,24 1,-24-25</inkml:trace>
  <inkml:trace contextRef="#ctx0" brushRef="#br0" timeOffset="90403.0394">14486 4490,'25'-25,"0"25,-50 0,0 0,-25 25,1-25,24 0,-25 24,1-24,-1 0,0 25,26-25,-26 25,25-25,25 25,0 0,0-1,0 1,0 0,0 0,0 0,25-1,-25 1,0 0,25-25,0 25,-1 0,26 0,0-1,-1 26,1-25,-25 24,0-24,-25 25,-25-25,0-1,0 1,-25 0,1-25,-1 0,25-25,1 0,-1-24</inkml:trace>
  <inkml:trace contextRef="#ctx0" brushRef="#br0" timeOffset="90843.0834">14511 4192,'0'-50,"0"26,25 24,-25-25,24 25,26 0,0 25,-1-25,-24 24,0 26,0-25,-25 24,0 1,-25-25,25 0,-25-1,0-24,50 0,0 0,24 0,26-24,-1 24,1 0,-1 24</inkml:trace>
  <inkml:trace contextRef="#ctx0" brushRef="#br0" timeOffset="92027.2018">19422 6176,'0'50,"0"24,25-24,-25 49,0-24,0-1,0 0,-25 1,0-26,25 26,0-50,0 24,0-24,0 25,-25-50,25 25,0-25</inkml:trace>
  <inkml:trace contextRef="#ctx0" brushRef="#br0" timeOffset="92515.2506">16545 5978,'0'25,"-25"24,25 1,0 24,0 1,25-1,-25 1,0-1,-25 0,25-24,0 0,0-1,0-24,25-25</inkml:trace>
  <inkml:trace contextRef="#ctx0" brushRef="#br0" timeOffset="93203.3194">17462 5978,'50'0,"-50"-25,0 50,-25-25,-24 0,24 0,0 0,-25 0,26 0,-1 0,0 0,0 0,0 25,1-25,-1 25,0-25,25 24,-25 1,25 0,-25-25,25 50,0-26,0 1,25 0,0 0,0 24,24-24,1-25,0 25,-1 0,26 0,-26-1,26 1,-50 25,-1-25,-24-1,-24 1,-1 0,-25 0,-24 0,-1-25,26 0,-26 0,26 0,-1 0,0 0,1 0,24 0,0 0</inkml:trace>
  <inkml:trace contextRef="#ctx0" brushRef="#br0" timeOffset="94283.4274">13022 6548,'-24'-24,"-1"-1,0 0,0 0,25 0,0 1,0-1,0 0,50 0,-25 0,24 1,26-1,-26 25,26 0,-26 25,26-1,-50 1,24 0,-49 25,0-1,-25 1,-24-1,24 1,-25 0,26-1,-1-24,0 25,25-26,25 26,-25-25,49 0,-24-25,25 25,-1-25,26-25,-26 25,26 0,-26-25,26 0,-26 0</inkml:trace>
  <inkml:trace contextRef="#ctx0" brushRef="#br0" timeOffset="94659.465">13767 6350,'49'-25,"1"0,-1 25,1 0,0 0,24 25,-24 0,-26 0,-24 0,0 24,-24 1,-1-1,-25 1,1 0,24-1,0 1,0-25,25 24,25-24,0 0,0 0,-1-25,1 25,25-25,-25-25,24 25,-24-50</inkml:trace>
  <inkml:trace contextRef="#ctx0" brushRef="#br0" timeOffset="95355.5346">15032 6251,'24'0,"-48"0,-26 0,0 0,26 25,-26-25,0 0,26 0,-1 0,0 0,0 0,25 24,-25-24,-24 25,24 0,0 25,0-26,1 1,24 25,0-25,24-1,-24 1,50 0,-25-25,24 25,1-25,0 25,-1-25,1 24,-25 1,-1-25,-24 25,0 0,-24 0,-1-1,-50 1,1-25,-25 25,24 0,26-25,24 0,0 0</inkml:trace>
  <inkml:trace contextRef="#ctx0" brushRef="#br0" timeOffset="110852.0841">20365 5953,'-25'0,"0"-25,-25 25,1-24,-26-1,26 25,-50-25,24 25,-24 0,0-25,-25 25,0 0,0 0,-25-25,25 25,-50 0,25-25,1 25,-26 0,0-24,1 24,-51-25,51 25,-26-25,1 25,-1 0,-24 0,25 0,-25 0,49 0,-49 0,24 0,1 0,-1 0,1 0,-1 0,26 0,-1 0,-24 0,24 0,25 25,-24-25,24 25,-25-25,25 24,1 1,24-25,-1 25,26 0,0 0,0-25,24 25,26-1,24-24,0 25,0 0,25 0,25 0,0-1,0 1,0 25,-25-1,24 1,-48 0,24-1,-50 26,25-26,0 26,1-1,-1 0,0 1,25-1,25 1,0-26,-1 26,26-26,0 1,24 0,0-1,1-24,-1 0,25 0,1-1,-1 1,0 0,25-25,0 25,25-25,-25 0,25-25,24 25,1 0,0 0,-25 0,49 0,-49-25,24 25,1 0,0 0,-1-25,1 25,0 0,-1 0,26 0,-26 0,26 0,-26 0,1 0,24 0,-24 0,0 0,-1 25,26-25,-50 25,49-25,-24 0,-25 25,-1-25,1 0,-25 0,0 0,-25 0,1-25,-1 0,-49-24,24-1,-24 0,-26 1,1-26,0 1,0 0,0-1,-1 1,1-1,0-24,25 49,-26-24,26 0,-25-1,-25 1,0-1,0 26,-25-1,0 25,25 1,-25-1,1 25,-1 0</inkml:trace>
  <inkml:trace contextRef="#ctx0" brushRef="#br0" timeOffset="112676.2664">16867 7987,'0'25,"0"25,-25-1,25 1,25-1,-25 1,0 24,0 1,25-1,-25-24,25-1,-25 1,0-25,0 24,0-24,0 0,0 0,0 0,25-25,-1-50</inkml:trace>
  <inkml:trace contextRef="#ctx0" brushRef="#br0" timeOffset="114724.4713">19348 7838,'-25'0,"0"0,-25 25,1-25,-1 0,25 25,-24 0,-1-1,1 1,-1 0,0 0,26 0,-1 0,-25 24,50-24,-25 0,1 24,24-24,0 0,0 25,0 24,24-49,-24 24,25-24,0 0,0 25,0-26,-1-24,1 25,0 0,25-25,-26 25,26-25,-25 0,24 0,1 0,0-25,-1 25,-24-25,25 0,-1 1,1-1,-25 0,24 0,1-24,-25-1,24 25,-24-24,0-1,-25 25,25-24,-25 24,0-25,0 1,-25 24,0-25,0 25,-24 0,-1 1,0-1,1 0,-1 25,1 0,-1 0,-24 0,24 0,25 0,-24 25,24-25,0 25,0-25,0 24,25 1</inkml:trace>
  <inkml:trace contextRef="#ctx0" brushRef="#br0" timeOffset="139180.9167">16371 9773,'-25'0,"0"0,1 0,48-25,1 25,0-25,0 25,0 0,0 0,-1 0,26 0,0 0,-26 25,1-25,0 0,0 25,0-25,-1 25,1-25,-25 25,25-1,0 1,-25 0,0 25,-25-26,25 1,-25 25,0-25,1 24,-26 1,25-25,0 24,1-24,-1 25,-25-25,25 24,1-24,-1 0,0 24,0-24,0 0,0 0,1 0,24-1,-25-24,25 25,-25-25,50 0,-25-25,25 25,-1 0,1 0,0-24,0 24,0 0,24 0,-24 0,25-25,-1 25,-24 0,25 0,-25 0,-1 0,1-25,0 25,-25-25,0 0</inkml:trace>
  <inkml:trace contextRef="#ctx0" brushRef="#br0" timeOffset="140125.0111">18728 9699,'-25'0,"0"0,0 0,0 0,-24 0,-1 24,25-24,-24 25,-1 0,25 25,-24-26,24 26,25-25,-25 24,25 1,-25-25,25 25,0-1,0 1,0-25,25-1,0 26,0-25,-1 0,26-1,0-24,-1 25,26-25,-26 0,26-25,-26 25,26-24,-26-26,26 25,-26-24,1 24,0-50,-26 26,1-1,-25-24,0 24,0-24,-25 24,1 25,-1-24,-25 24,-24 0,24 25,-24 0,-1 0,1 0,24 25,-24-25,24 25</inkml:trace>
  <inkml:trace contextRef="#ctx0" brushRef="#br0" timeOffset="198030.8009">14660 11410,'24'0,"-24"25,0 25,0 49,-24 0,-1 25,0-25,0 0,0 1,25-26,0 1,-24-1,48-49</inkml:trace>
  <inkml:trace contextRef="#ctx0" brushRef="#br0" timeOffset="198630.8609">16818 11683,'0'-25,"0"0,-50 1,0-1,1 25,-26 25,1-1,0 1,24 25,-25 24,51 1,-26-1,50 0,0 1,0-26,25 26,24-25,1-1,0-24,-1 0,26-50,-1-25,1 1,-26-51,1 1,-1 0,-24-25,-25 25,0 0,0 24,0 26,0-1,25 25,0 25</inkml:trace>
  <inkml:trace contextRef="#ctx0" brushRef="#br0" timeOffset="199230.9209">18827 11733,'99'-75,"-74"50,-25-24,0 24,-25 0,0 0,-24 1,-1-1,0 25,-24 0,0 25,24-1,-25 26,1 24,24 1,1-26,24 26,0-1,25-24,0 24,25-24,0-1,24 1,1 0,24-25,1-25,-1 0,1-25,-1-25,-24 0,24-24,-24 0,-1-26,-24 26,0-25,-25 49,-25-24,0 24,-24 1,24 24</inkml:trace>
  <inkml:trace contextRef="#ctx0" brushRef="#br0" timeOffset="201135.1115">21183 11534,'50'-25,"-25"25,24-24,1 24,-1 24,1-24,-25 0,24 0,-24 25,0 0,-25 25,0-1,-25 26,-24-1,-1 0,0 1,26-1,-26-24,25-1,0-24,25 0,25 0,0 0,0 0,0-25,24 0,1 0,-1 0,26-25,-26 25,1-25,0 25,-25-25,-1 25,1 0,0 0</inkml:trace>
  <inkml:trace contextRef="#ctx0" brushRef="#br0" timeOffset="201591.1571">22027 11683,'49'0,"1"-25,-1 25,-24 0,25 0,-1 0,-24 0,0 25,0 0,0 0,-25-1,0 26,0 24,-50-24,25 0,0-1,-24-24,24 25,0-26,25 1,0 0,25 0,0 0,24 0,1-1,-25 1,24-25,1 0,-25 0,0-25,24 1,-49-1,25 0,0 0</inkml:trace>
  <inkml:trace contextRef="#ctx0" brushRef="#br0" timeOffset="202199.2179">23217 11733,'-25'0,"-24"-25,24 25,-49 0,24 0,25 0,-24 0,24 0,-25 25,25-25,1 24,-1-24,0 25,0 0,0 0,25 0,25-1,0 26,0-25,24 24,1-24,0 0,24 0,-24 0,-1-1,1 1,-25 25,-1 0,-24-1,-24 1,-1-1,0 1,-25 0,1-26,-1 1,-24 0,24 0,-24 0,-1-1,1 26,-1-25</inkml:trace>
  <inkml:trace contextRef="#ctx0" brushRef="#br0" timeOffset="203423.3403">14188 13022,'25'0,"0"0,-25 0</inkml:trace>
  <inkml:trace contextRef="#ctx0" brushRef="#br0" timeOffset="204959.4939">14362 12898,'25'0,"-50"25,0-25,25 25,0 25,0 24,0 0,0 26,0-26,0 25,0-24,0-26,0 1,0 0,-25-26,25 1,25-50,0 25</inkml:trace>
  <inkml:trace contextRef="#ctx0" brushRef="#br0" timeOffset="205615.5593">16421 13271,'0'-25,"-25"0,0 0,-25 25,1 0,-1 25,1 25,-1-1,0 1,26 24,-1-24,0 24,25 1,25-1,0 0,-1-24,26 0,-25-1,49-24,-24-25,-1-25,1-24,25-1,-51-49,26 24,-25-49,0 50,-1 0,-24-1,-24 26,24 24,-25 0,-25 0,25 0,1 25,-1-25,0 25,25 0</inkml:trace>
  <inkml:trace contextRef="#ctx0" brushRef="#br0" timeOffset="206119.6099">18628 13022,'25'0,"-25"25,0 50,-25-1,25 25,-24 1,24-1,0 0,0 0,-25 0,25 1,0-26,0-24,-25 24,25-24</inkml:trace>
  <inkml:trace contextRef="#ctx0" brushRef="#br0" timeOffset="211895.1874">15056 14635,'25'25,"0"24,-25 1,-25 24,0 25,25 1,-24-1,24 0,-25 25,25-49,-25-1,25 0,0-24,0-25,0 0,25-25,0 0</inkml:trace>
  <inkml:trace contextRef="#ctx0" brushRef="#br0" timeOffset="212199.2178">16098 14982,'25'74,"-25"1,-25-1,25 25,0-24,-25-1,25 1,0-26,0-24,0 0,25 0</inkml:trace>
  <inkml:trace contextRef="#ctx0" brushRef="#br0" timeOffset="212607.2586">18455 14957,'74'99,"-49"-24,-25 24,0 50,-25-25,25 0,-25 0,-24-25,24 0</inkml:trace>
  <inkml:trace contextRef="#ctx0" brushRef="#br0" timeOffset="217479.7458">16024 15602,'25'-25,"-1"25,-24-24,50 24,-25 0,0 0,24-25,1 25,-1 25,26-25,-25 0,-1 0,26 0,-26 0,26 24,-26-24,1 0,-1 0,-24 0,25 0,-25 0,-1 0,1 0,-25-24</inkml:trace>
  <inkml:trace contextRef="#ctx0" brushRef="#br0" timeOffset="217759.7738">16718 15131,'25'25,"-25"-1,-25 26,25 74,-24 0,-1 0,25 25,-25-25,0 25,0-25,1 0,-1-50</inkml:trace>
  <inkml:trace contextRef="#ctx0" brushRef="#br0" timeOffset="238056.8033">20960 14932,'74'-24,"-49"-26,25 25,-1 25,-24-25,25 25,-25 0,24 0,-24 0,0 25,0-25,-1 25,1 0,-25 0,0-1,0 26,-25 0,1-1,-26 1,25 24,-24 1,-1-1,0-24,26-1,-1-24,0-25,25 25,25-25,-25 25,25 0,-1-25,26 24,-25-24,24 0,1 0,-25 0,24 0,-24 0,0-24,0 24,0 0</inkml:trace>
  <inkml:trace contextRef="#ctx0" brushRef="#br0" timeOffset="238624.8601">22324 14908,'25'-75,"-25"26,-25-1,-24 25,24 0,-25 25,1 0,-1 25,0-25,26 25,-1 25,25-1,0 26,0-1,0 0,25-24,-1 0,26-1,-25-24,24 49,-24-49,0 0,0 0,0-25,-25 25,-25 24,0-24,0 25,-24-1,-1-24,0-25,26 0,-1-25,0 1,25-26,0 25,0-49,0-1,50 26,-26-51,26 26,-25 24,24 1,-24 24,25 0,-25 25,24-25,-24 1</inkml:trace>
  <inkml:trace contextRef="#ctx0" brushRef="#br0" timeOffset="239112.9089">23068 14436,'-24'0,"-1"0,-25 25,1 25,-1-1,-24 26,24-1,0 25,1-24,24-1,25 25,0-24,0 24,0 0,25-24,-1-1,1-24,25-1,-25-24,24-25,26 0,-26 0,1-25,-25-24,24 24,-24-25,0 1,-25-1,0 0,-25-24,-24 24,-1 26,0-1,-24 0,0 50,24 0,-49 24</inkml:trace>
  <inkml:trace contextRef="#ctx0" brushRef="#br0" timeOffset="281506.1473">14759 16272,'-25'0,"25"25,0-1,0 1,0 0,0 0,0 0,0 0,0-1,0 1,0 0,0 0,0 0,0-1,0 1,0 0,0 0,0 0,0-1,0 1,0 0,0 0,0 0,0-1,-25 1,25 0,0 0,0 0,0-1,0 1,0 0,0 0,0 0,0-1,0 1,0 0,0 0,0 0,25-25,-50 0,0 0,1 0,-1 0,0 0,25-25,-25 25,0 0,1 0,-1 0,0 0,0 0,0 0,-24 0,24-25,0 25,0 0,0 0,1 0,-1-25,0 25,0 0,0 0,1 0,-1 0,0 0,0 0,25-25,25 1,-25-1,25 25,-25-25,25 0,-25 0,0 1,24-1,-24 0,25 0,-25 0,0 1,25-1,-25 0,0 0,0 0,0 1,0-1,0 0,25 25,-25 25,25-25,-1 25,1-25,0 24,0-24,0 0,0 25,-1-25,1 0,0 0,0 0,0 0,-1 0,1 25,0-25,0 0,0-25,-25 25</inkml:trace>
  <inkml:trace contextRef="#ctx0" brushRef="#br0" timeOffset="283482.3454">16470 16545,'-24'0,"24"25,0-1,0 1,0 0,0 0,0 0,0 24,-25-24,25 0,0 24,0-24,0 25,0-25,0 24,0-24,0 25,0-26,0 26,0-25,0 0,0-1,0 1,0 0,0 0,25-25,-50 0,0 0,0 25,0-25,0 0,1 0,-26 24,25-24,-24 0,24 0,-25 0,1 0,24 0,-25 0,25 0,-24 0,24-24,-25 24,26 0,-1-25,0 25,0 0,-24-25,24 25,25-25,-25 25,25-25,-25 25,25-24,-25 24,25 24,25-24</inkml:trace>
  <inkml:trace contextRef="#ctx0" brushRef="#br0" timeOffset="288754.8726">18008 16247,'25'25,"0"-25,0 25,-1-25,1 0,0 0,0 24,24-24,-24 0,25 0,-25 0,24-24,-24 24,25 0,-26 0,1 0,0 0,0 0,-25 24,0 1,-25 0,25 0,0 0,-25 0,25-1,0 1,-25 0,25 25,-24-26,24 1,0 25,-25-25,25 24,-25 1,25-25,0 24,0-24,-25 25,25-26,0 26,0 0,0-1,0 1,-25-25,25 24,0 1,0-25,0 24,0-24,-24 25,24-26,0 1,0 25,-25-25,25 0,0-1,0 1,0 0,-25-25,25 25,-25-25,0 0,1 0,24-25,-25 25,0 0,0 0,0-25,1 25,-1 0,0-25,0 25,0 0,1-24,-1 24,0 0,0-25,0 25,1 0,-1 0,0 0,0 0,0 0,1-25,-1 25,0 0,50 0,-25-25,0 0,0 0,0 1,25 24,-25-50,0 25,24 0,-24 1,0-1,25 0,-25 0,0 0,0 1,0-1,25 25,0 25,0-25,-1 0,1 24,0-24,0 0,24 0,-24 0,0 25,0-25,24 0,-24 0,0 0,0 0,0 0,-1 0,1 25,0-25,0 0,0 0,-1 0,-48 0,24 0</inkml:trace>
  <inkml:trace contextRef="#ctx0" brushRef="#br0" timeOffset="508089.8039">22027 7590,'0'25,"0"25,0-1,0 26,24 24,-24-25,0 26,-24-51,-1 26,25-26,-25-24,0 0,0 0</inkml:trace>
  <inkml:trace contextRef="#ctx0" brushRef="#br0" timeOffset="508737.8686">22895 7392,'74'-25,"-49"25,-50 0,0 25,1-25,-26 0,-24 0,24 0,25-25,-25 25,26 0,-1 25,25 0,-25-1,0 1,0 0,1 25,-1-26,0 1,0 0,25 0,0 0,0-1,25 1,0 0,24 25,26-26,-1 26,26 0,-26-1,0 1,1 0,-26-1,-49-24,0 25,-24-26,-26 1,0 0,-49 0,25 0,-26-1,1-24,25 25</inkml:trace>
  <inkml:trace contextRef="#ctx0" brushRef="#br0" timeOffset="514362.4311">21729 9550,'-25'-25,"0"25,0-50,1 50,24-24,-25 24,25 0,25-25,-1 0,26 0,0 25,-1-25,1 25,24 0,1 0,-1 25,-24 0,-1 0,1 0,-50-25,0 74,-25-49,0 0,-24-1,24 1,0 0,0 0,25 0,25-1,0 1,0 25,24-1,1-24,0 25,-26-25,1 24,-25 1,0-25,-25 24,-24 1,-26-25,1 24,-25-24,49 0,1-25,24 25,0-25,0-25,25 0,25-24</inkml:trace>
  <inkml:trace contextRef="#ctx0" brushRef="#br0" timeOffset="514858.4807">22870 9401,'0'-25,"-25"25,25 25,-49 0,24 0,0-1,0 51,25-1,-25-24,25 24,25-24,-25-1,50-24,-25 25,49-50,-24 25,24-25,0 0,1-25,-1 0,1-25,-26 1,1-26,-1 1,-24 0,-25 24,-25-24,-24-1,-1 50,-24 1,-25-1,24 25,1 0,-1 25,1-1,24 26,-24 0</inkml:trace>
  <inkml:trace contextRef="#ctx0" brushRef="#br0" timeOffset="589932.9874">19273 2778,'0'-25,"0"1,0-1,25 25,0-25,0 25,24 0,1 0,24 0,-49 0,25 25,-1-25,1 25,-25-25,0 24,-25 1,0 25,0-25,-25 24,0 1,-25-1,1 1,-1 0,25-1,-24 1,24-25,25-1,0 1,25 0,-1-25,51 25,-1 0,1-25,-26 24,26 26,-50-50</inkml:trace>
  <inkml:trace contextRef="#ctx0" brushRef="#br0" timeOffset="971667.157">5482 12005,'25'75,"-25"-1,0 1,-25-1,25 1,-25-1,0-49,25 0,-25-1,25-24</inkml:trace>
  <inkml:trace contextRef="#ctx0" brushRef="#br0" timeOffset="972363.2266">5854 11857,'25'-50,"0"25,-1 0,1 25,0 0,25 0,-26 0,26 0,-25 0,0 25,-25 0,24 25,-24-1,0 1,-24 24,24-24,-25-25,0-1,0-24,25 25,25-25,0 0,0 0,-1 0,1 0,0 0,0 25,0 0,-25 0,0 24,-25 1,25 0,-25-1,0 1,0-25,1 24,-26-24,25 0,-24-25,24 25,-25-1,1-24,24 25</inkml:trace>
  <inkml:trace contextRef="#ctx0" brushRef="#br0" timeOffset="972643.2546">5457 13047,'25'50,"-25"-25,0 24,0 51,-25-26,25 0,-25 1,25-26,-25 1,25-25,-24-25,24 25,0-50,0 25</inkml:trace>
  <inkml:trace contextRef="#ctx0" brushRef="#br0" timeOffset="972987.2889">5779 13295,'0'50,"0"-25,-24 0,-1 24,25 1,-25-1,25-24,0 0,25 0,-25 0,25-25,-1 0,26 24,-25-24,25-24,-26 24,26-25,0 25,-26-25,1 25</inkml:trace>
  <inkml:trace contextRef="#ctx0" brushRef="#br0" timeOffset="973202.3105">6028 13370,'0'74,"0"1,-25-26,25 50,-25-24,0-1,0 1,-24-1,24-24,0-1</inkml:trace>
  <inkml:trace contextRef="#ctx0" brushRef="#br0" timeOffset="973554.3457">5209 14163,'25'100,"-25"-51,0 26,-25-1,25 1,-25-26,25 1,0-25,-25-1,25-24</inkml:trace>
  <inkml:trace contextRef="#ctx0" brushRef="#br0" timeOffset="974203.4106">5804 14486,'50'0,"-25"-25,0 25,-50 0,0-25,0 25,0-24,0-1,1 25,-1 0,0 0,0 0,-24 0,24 25,0-25,0 24,0-24,25 25,-24 0,48 0,1 0,-25-1,50 1,-25 0,24-25,-24 25,0-25,24 25,-24-1,-25 1,25 0,-25 25,0-1,-25 1,0-1,1 1,-26 0,0-26,1-24,24 25,-25-25,1 25,-1-25</inkml:trace>
  <inkml:trace contextRef="#ctx0" brushRef="#br0" timeOffset="974467.437">5035 15329,'25'124,"-50"-49,25-26,-24 26,24-1,-25-24,25-25,0-1,25-24</inkml:trace>
  <inkml:trace contextRef="#ctx0" brushRef="#br0" timeOffset="975058.4961">5655 15404,'-24'25,"24"-1,-50 1,25 25,0-1,-24 26,-1-26,25 26,1-1,-1-24,25-1,-25 26,25-26,0 1,0-25,25 24,-25 1,25-25,24 0,-24-25,25 0,-1-25,1 0,-25-25,24 26,-24-26,-25 25,0 0,0 1,-25-1,0 0,-24 25,24 0,-25 25,1 0,-1-1,1 1,-1 25,0-25,1-1,24 26,-25-50,26 25</inkml:trace>
  <inkml:trace contextRef="#ctx0" brushRef="#br0" timeOffset="989787.9689">8334 571,'0'-25,"0"50,0-1,-24 26,24 0,0-1,0 26,0-26,0 1,0-1,0-24,0 25,0-25,0-1</inkml:trace>
  <inkml:trace contextRef="#ctx0" brushRef="#br0" timeOffset="990203.0104">8533 595,'0'-49,"25"24,-1 0,1 0,25 25,-1 0,26 0,-26 0,1 25,-25 0,0 0,-1 24,-24 1,25 24,-25 1,-25-1,25 1,-24-26,24 1,0-1,0-24,-25 25,25-1,0-24,0 25</inkml:trace>
  <inkml:trace contextRef="#ctx0" brushRef="#br0" timeOffset="990499.04">8359 1786,'0'50,"-25"-1,1 1,24 24,-25-24,0-1,25 1,-25-25,25 24,-25-24,25 0,0-25</inkml:trace>
  <inkml:trace contextRef="#ctx0" brushRef="#br0" timeOffset="991003.0904">8930 1935,'24'-50,"-24"25,0 1,-24-1,-26 25,0 0,1 0,-1 0,25 25,1-25,-1 24,25 1,0 0,25 25,-1-1,26-24,0 25,24-1,0 26,-24-26,-25 26,0-26,-50-24,0 25,0-26,-24-24,-26 0,26-24,24-26,-25 25,25-24,25-1,25 0,0-24,0 49,24-24,-24 24,25 0,-25 25,-25 25</inkml:trace>
  <inkml:trace contextRef="#ctx0" brushRef="#br0" timeOffset="991283.1184">8334 2828,'0'74,"0"25,0-24,0 24,0-25,-24 1,-1-26,25 1,-25 0,25-26,0 1,0-25</inkml:trace>
  <inkml:trace contextRef="#ctx0" brushRef="#br0" timeOffset="992075.1976">9178 3051,'-25'-50,"0"50,0-24,-24 24,-1 0,-24 24,24 1,0 0,1 0,24 24,25 1,-25-25,50 24,0-24,24 0,-24-25,25 0,-1-25,1 25,0-49,-1 24,-24 0,-25-25,0 1,0-1,-25 25,25 1,-24 24,-1 0,0 24,0 26,25 24,0 1,0-1,25 1,-25-1,0 0,0-24,0 24,0-24,0 25,0-26,0 1</inkml:trace>
  <inkml:trace contextRef="#ctx0" brushRef="#br0" timeOffset="992379.228">8434 4192,'0'74,"24"1,-24-1,25-24,-25 24,0-24,0-1,0 1,0-25,0 0,0-1,0 1,0-25</inkml:trace>
  <inkml:trace contextRef="#ctx0" brushRef="#br0" timeOffset="992827.2728">9351 4167,'0'25,"0"0,0 24,0 1,25 24,0-24,-25 0,25-1,0 1,-25-1,24-24,1 25,-25-25,0-1,-25 1,-24 0,-26-25,1 0,0 0,-26 0,26-25,24 25,-24 0,24 25,25-25</inkml:trace>
  <inkml:trace contextRef="#ctx0" brushRef="#br0" timeOffset="994947.4848">8359 5333,'0'25,"0"0,0 24,25 26,-25-1,25 25,-25-49,0 24,25-24,-25 0,0-26,24 1,-24 0,25 0,0 0</inkml:trace>
  <inkml:trace contextRef="#ctx0" brushRef="#br0" timeOffset="995571.5472">9550 5407,'0'25,"-25"0,25 25,0-1,0 1,0-1,0 26,25-26,-25 1,0 0,25-1,-1-24,-24 25,0-25,0-1,-24 1,-1-25,-50 25,26-25,-26 0,26 0,-26 0,26 0,-1 0,25 0,1 0,24-25,24 0</inkml:trace>
  <inkml:trace contextRef="#ctx0" brushRef="#br0" timeOffset="995915.5816">9599 5358,'0'-25,"-49"25,-1-25,1 25,-26 0,26 25,-1-25,0 0,1 25</inkml:trace>
  <inkml:trace contextRef="#ctx0" brushRef="#br0" timeOffset="996603.6504">8310 6648,'0'24,"-25"1,25 25,0 24,0-24,0 0,0-1,0 1,0-1,25 1,-25 0,0-26,0 1,0 0,24 0,1 0,0-25</inkml:trace>
  <inkml:trace contextRef="#ctx0" brushRef="#br0" timeOffset="997395.7296">9128 6623,'-25'0,"25"25,25-25,0 0,0 0,24-25,1 25,0 0,-1 0,26-25,-26 25,1 0,-25 0,24 0,-24 0,0 25,0 0,-25-1,0 26,0 0,0-1,0 1,0 0,24-1,-24 26,25-26,0 1,0-1,-25 1,25-25,-25 24,-25-24,25 0,-25 0,-25 0,26-25,-26 24,0-24,1 25,-1-25,1 0,-1 25,25-25,-24 0,24-25,0 25,0-25</inkml:trace>
  <inkml:trace contextRef="#ctx0" brushRef="#br0" timeOffset="997643.7544">9649 7020,'-50'-25,"1"25,-1 0,1 25,-1-25,0 25,1-1,-1 1</inkml:trace>
  <inkml:trace contextRef="#ctx0" brushRef="#br0" timeOffset="998075.7976">8409 8012,'0'74,"-25"-24,25 24,0 1,0-26,0 26,0-1,0-24,0-1,0 1,0 0,0-26,0 1,0 0,25 0,0-25</inkml:trace>
  <inkml:trace contextRef="#ctx0" brushRef="#br0" timeOffset="998995.8896">9773 7888,'0'49,"-25"-24,25 25,0 24,0-24,0 0,0-1,25 1,-25 24,25-24,-25-1,25-24,-25 0,24 0,-24 0,0-1,-24 1,-1-25,0 0,-25 0,1 0,-1 0,1 0,-1 0,0 0,26 0,-26 0,25 0,0 25,1-25,-1 0,0 0,0 0,0 0,1 0,-1 0,0 0,25-25,25 25,-25-25,25 1,-1-1,1 0,0 0,-25 0,50 1,-26-1,1 25,0-25,25 25,-26-25,1 25,0 25,25 0,-26-25,1 25,25-25,-25 24,-1-24,1 0,0 0,0 0,0 0,-1 0</inkml:trace>
  <inkml:trace contextRef="#ctx0" brushRef="#br0" timeOffset="1.00361E6">8310 9252,'0'-25,"24"25,-24-24,50-1,0 25,-26 0,26-25,0 25,-26 0,1 25,-25 0,0-1,-25 26,1 0,-1-1,-25 1,25-25,1 49,-1-49,25 0,0-1,0 1,25-25,-1 25,26-25,0 0,-1 0,1 0,-1 0,-24 0,0 0,0 0,0 0,-1 0,1 0</inkml:trace>
  <inkml:trace contextRef="#ctx0" brushRef="#br0" timeOffset="1.0041E6">9649 9128,'-50'25,"26"0,-26 0,0 24,1 26,-1-26,25 1,1-25,24 49,24-49,1 0,0 24,25-49,24 25,-24-25,24-25,-24 0,24 1,-24-26,-1-24,1 24,-1 0,-49-24,0 24,-24 1,-26-1,0 25,-24 25,0 0,-1 0,1 25,-1 0</inkml:trace>
  <inkml:trace contextRef="#ctx0" brushRef="#br0" timeOffset="1.02348E6">8310 9426,'-25'0,"0"-25,50 0,24 25,51-25,-1 25,0 0,25 0,0-24,25 24,-25-25,25 0,0 25,-25-25,-25 25,0-25,-49 25,-26 0,-48 0,-26-24,-49 24,0 24,-50-24,25 25,0 0,25 0,-1 0,51-1,-1 1,50 0,25-25,0 25,49-25,1 25,-1-25,0 0,-24 0</inkml:trace>
  <inkml:trace contextRef="#ctx0" brushRef="#br0" timeOffset="1.02399E6">8558 10244,'0'25,"0"25,0 24,0 1,0 24,24 0,-24 0,0 0,25 1,-25-26,0 25,0-24,0-26,0 1,0-75</inkml:trace>
  <inkml:trace contextRef="#ctx0" brushRef="#br0" timeOffset="1.02513E6">10071 10170,'0'25,"0"0,0 24,0 1,25-1,-25 1,0 24,24-24,-24 24,0 1,25-26,-25 1,0 24,25-49,-25 25,25-25,-25-1,25 26,-25-25,24-25,-24 25,0-1,-24-24,-1-24,-25 24,25 0,-24-25,-26 0,26 25,-26 0,26-25,-1 25,-24 0,24 25,0-25,26 0,-26 0,25 0,0 0,1-25,24 0,0 1,0-1,24 0,1 0,0 0,25 1,-26-1,1 0,25 0,-1 25,1-25,-25 25,0 0,-1 0,1 25,0 0,-25 0,25-25,0 25,-25-1,24 1,-24 0,25-25,0-25,-25 0</inkml:trace>
  <inkml:trace contextRef="#ctx0" brushRef="#br0" timeOffset="1.02545E6">10046 10170,'-25'0,"-25"0,1 0,-26 25,1-25,0 0,24 0,-24 0,24 0</inkml:trace>
  <inkml:trace contextRef="#ctx0" brushRef="#br0" timeOffset="1.02654E6">10046 10716,'-25'0,"0"0,-24 0,24 24,-25-24,1 0,-1 0,0 0,1 0,24 25,-25-25,26 0,-1 25,0-25,0 0,25 25,25-25,-25 25,0-1,0 1,0 0,0 0,0 0,0-1,0 1,0 25,0-25,-25-1,25 1,0 0,-25-25,25 25,0 0,25-25,0-25,25 0,-26 25,26-25,24 0,-24 1,24-1,1 25,-26 0,1-25,0 25,-25 0,-1-25</inkml:trace>
  <inkml:trace contextRef="#ctx0" brushRef="#br0" timeOffset="1.02764E6">8409 12154,'0'-25,"0"1,25-1,-25 0,24 25,1-25,0 0,25 1,-1 24,-24 0,25 0,-26 24,1 1,-25 0,0 0,0 24,-25 1,1 25,-26-26,25 26,0-26,1 1,-1-1,25-24,0 0,0 0,0 0,25-25,24 0,-24 0,25 0,-1 0,1-25,-1 25,-24-25,25 25,-1-25,-24 0,25 1,-25-1</inkml:trace>
  <inkml:trace contextRef="#ctx0" brushRef="#br0" timeOffset="1.02813E6">9798 11733,'25'-25,"-25"0,-25 25,-25 25,1 24,-1 1,-24 24,24-24,0 24,26 1,24-26,0 26,0-25,24-1,26 1,0-1,-1-24,26-25,-1 0,0 0,1-25,-1-24,1-1,-26 1,1-26,-25 1,-25-1,0 1,-50-1,1 26,-26-1,-24 1,0 49,-1 0,26 24,0-24</inkml:trace>
  <inkml:trace contextRef="#ctx0" brushRef="#br0" timeOffset="1.06416E6">7937 13494,'0'-25,"25"25,-25-25,50 0,-25 1,24-1,1 0,0 0,-1 25,1-25,-1 25,1-24,-25 24,24 24,-24 1,0 0,-25 0,0 24,0 1,-25 0,0-1,1 1,24-1,-25-24,25 0,0 0,0 0,25-25,-1 0,1 0,25 0,-1 0,1-25,24 25,-24-25,0 0,-26 0</inkml:trace>
  <inkml:trace contextRef="#ctx0" brushRef="#br0" timeOffset="1.0644E6">9252 13097,'25'25,"-25"24,25 26,-25-26,0 51,25-51,-25 26,0-26,-25 1,25-1</inkml:trace>
  <inkml:trace contextRef="#ctx0" brushRef="#br0" timeOffset="1.06507E6">7789 14610,'-25'0,"25"-25,0 0,25-24,-1 24,1 0,25-24,-1 24,1 0,0 0,-1 25,-24 25,0-25,0 25,-25 24,0 1,0 24,-25 1,0-1,0 1,1-26,24 26,-25-26,25-24,25 0,-25 0,24-25,1 24,25-24,-1-24,1 24,0-25,-1 0,-24 0,25 0,-26-24</inkml:trace>
  <inkml:trace contextRef="#ctx0" brushRef="#br0" timeOffset="1.06556E6">8706 14362,'25'-50,"-25"25,25 1,0-1,0 0,-1 0,1 25,25-25,-25 25,-1 0,1 0,-25 25,25 0,-25 25,0-26,-25 26,25 25,-49-26,24 26,0-26,25 26,-25-51,25 26,0-25,25-25,0 25,0-25,-1 0,51-25,-25 0,-1 25,26-25,-26 0,1 25,-1-24,-24 24,-25 0</inkml:trace>
  <inkml:trace contextRef="#ctx0" brushRef="#br0" timeOffset="1.06621E6">7863 15776,'-25'-25,"25"0,25 0,0-24,0 24,-1 0,26 25,0 0,-1 0,1 0,0 25,-1 0,-24 0,0 24,-25 1,0-1,-25 51,0-26,0 0,-24 1,24-1,0 1,0-26,1 26,-26-50,50 24,-25-24,25-50,25 0,25-24,-1 24,1 0,24 0,-24 25,24-25,-24 50,-1 0,-24 0,0 25,0-26</inkml:trace>
  <inkml:trace contextRef="#ctx0" brushRef="#br0" timeOffset="1.06686E6">8607 15602,'25'0,"-25"-25,25 1,24-1,1 25,24-25,-24 25,0 0,-1 25,-24-25,0 49,-25-24,0 25,0-1,-25-24,0 25,25-25,0 24,0-24,0 0,0 0,25-25,0 24,0-24,0 25,-1 0,1 0,0 24,-25 1,0 24,-25 1,0-1,1-24,-1 0,-25-1,25-24,0 0,1 0,24-1,0-48</inkml:trace>
  <inkml:trace contextRef="#ctx0" brushRef="#br0" timeOffset="1.06817E6">10641 595,'0'-49,"0"24,25 0,0 0,24 25,26-25,-26 25,1 0,0 0,-26 25,1-25,-25 25,0 0,0 0,-25 0,1 24,-26-24,0 25,1-1,24-24,-25 0,26 24,24-24,-25 0,25 0,25-25,-1 25,1-1,0-24,25 0,-26 25,26-25,0 0,-26 0,26-25,0 25</inkml:trace>
  <inkml:trace contextRef="#ctx0" brushRef="#br0" timeOffset="1.06847E6">11311 571,'-25'24,"25"1,0 0,0 0,0 24,0-24,25 0,0-25,0 25,24-25,1 0,-1 0,1 0,24 0,-24 0,0-25,-26 25,26-25</inkml:trace>
  <inkml:trace contextRef="#ctx0" brushRef="#br0" timeOffset="1.06866E6">11633 571,'-24'24,"24"26,0 0,0-1,0 26,0-1,0 0,0 1,0-1,-25 1</inkml:trace>
  <inkml:trace contextRef="#ctx0" brushRef="#br0" timeOffset="1.06915E6">10567 1885,'-25'0,"25"-25,0 1,25-1,24 0,1 25,0 0,-1 0,-24 0,0 25,24-25,-49 25,25-1,-25 1,-25 0,25 0,-24 24,-1-24,0 0,0 0,25 24,0-24,25-25,0 25,0 0,24-25,1 25,-1-25,1-25,24 25,-24-25</inkml:trace>
  <inkml:trace contextRef="#ctx0" brushRef="#br0" timeOffset="1.06964E6">11757 1662,'0'-25,"-24"50,-1-25,-25 0,1 0,-1 25,25-25,0 0,1 0,24 25,-25-1,0 1,25 0,25 0,0-25,-1 49,1-24,0 0,0 0,0 0,-25-1,0 1,-25 0,0 0,0 0,-24-1,24 1,0-25</inkml:trace>
  <inkml:trace contextRef="#ctx0" brushRef="#br0" timeOffset="1.0702E6">10616 2729,'0'-25,"25"0,25 25,-1-25,26 25,-26 0,-24 0,25 25,-25 0,-1 0,-24-1,0 1,-24 25,-1-25,0 24,0 1,-24-25,24-1,25 26,-25-25,25 0,25-1,0 1,24-25,1 0,-1 25,1-25,-25 0,24 0,1-25,0 0,-1-24</inkml:trace>
  <inkml:trace contextRef="#ctx0" brushRef="#br0" timeOffset="1.07061E6">11708 2629,'-25'0,"0"0,-24 50,-1-25,25 49,0-24,1 24,-1 1,25-26,0 1,25-1,-1 1,26-25,0 0,-1-25,1 0,-1 0,1-25,-25 0,-25-25,0 1,-25-1,-25 25,1 1,-1 24,1 24,-1 1,0 25,26-25,-1 24</inkml:trace>
  <inkml:trace contextRef="#ctx0" brushRef="#br0" timeOffset="1.0711E6">10790 3845,'-25'-25,"50"25,25-25,24 0,-24 25,24-24,0 24,-49 24,25-24,-25 0,0 25,-25 0,0 0,-50 24,0 1,1-25,-1 24,0 1,26-25,24 0,-25-25,25 24,25-24,-25 25,49-25,1 0,-1 0,26-25,-1 1,1-1,-26 0</inkml:trace>
  <inkml:trace contextRef="#ctx0" brushRef="#br0" timeOffset="1.0714E6">11509 3770,'0'-49,"25"24,25 0,-25 0,24 25,1-25,-1 50,1-25,-25 25,0 25,-1-1,-24 1,-24-25,-1 24,0 26,-25-26,26 1,24 24,-25-24,25 0</inkml:trace>
  <inkml:trace contextRef="#ctx0" brushRef="#br0" timeOffset="1.07193E6">10691 4936,'0'-25,"25"1,-1-1,26 0,0 0,-1 25,1-25,-1 25,1 25,-25-25,0 25,-1 0,-48 24,24 1,-50 0,0-26,26 26,-1-25,0 0,25-1,0 1,0 0,25 0,24-25,1 25,0-25,-1 24,-24-24,25 0,-25 0</inkml:trace>
  <inkml:trace contextRef="#ctx0" brushRef="#br0" timeOffset="1.07291E6">11981 4787,'24'-25,"-24"1,0-1,-24 25,-1 0,-25 0,25 0,1 0,-1 25,0-25,0 0,0 0,25 24,-24-24,24 25,-25-25,25 25,-25 0,25 0,0 0,0-1,0 1,25-25,-25 25,25 0,-1-25,1 0,25 25,-25-25,24 24,1 1,-25-25,-1 25,1 25,0-26,-25 26,0-25,-25 0,0-1,-24 1,-1-25,1 0,-1 0,0-25,26 25,24-24,0-1,0-25,24 1,1-1,25 0,-25 26,24-1,-24 0,25 25,-26 0,-24 0</inkml:trace>
  <inkml:trace contextRef="#ctx0" brushRef="#br0" timeOffset="1.07355E6">10864 6176,'-24'-24,"24"-1,-25 25,25-25,25 25,-25-25,24 0,26 1,0-1,-1 25,-24 0,25-25,-1 50,-24-25,0 25,0-1,0 1,-25 0,-25 25,0-26,0 26,-25-25,26 24,-1-24,0 0,0 0,25 0,25-1,0-24,24 0,1 0,25 0,-26-24,1 24,-25 0,-1 0,1 0,0 0,-25 0</inkml:trace>
  <inkml:trace contextRef="#ctx0" brushRef="#br0" timeOffset="1.07446E6">12105 5928,'0'-24,"-25"24,25-25,-25 25,-25 0,26 0,-26 25,0-25,1 24,-1 1,25 0,1 0,24 0,0-1,0 1,24 0,1 0,25 0,-25-25,24 24,-24-24,25 0,-26-24,26 24,-25-25,-25 0,25 0,-25 0,0 1,0-1,0 0,-25 25,25 25,0 24,-25-24,25 25,0 24,0-24,0 24,-25-24,25-1,0 1,0 0,0-1,0 1,-25-25,25-1,0 26,0-25,0 0,-24-25,48 0,-24-25,-24 25,24-25</inkml:trace>
  <inkml:trace contextRef="#ctx0" brushRef="#br0" timeOffset="1.07525E6">11013 7293,'-25'-25,"25"0,25 0,0 0,25 25,-26-24,26-1,0 25,-1 0,-24 0,0 25,0-25,-25 24,0 1,0 0,0 0,-25 24,25 1,-25-25,-24 24,24 1,0-25,0 24,0-24,0 0,25 0,25 0,25-25,0-25,-1 25,1 0,-1-25,1 25,0 0,-26 0,1 0,0-25,0 0</inkml:trace>
  <inkml:trace contextRef="#ctx0" brushRef="#br0" timeOffset="1.0758E6">12278 7144,'-24'0,"24"25,-25-1,25 26,0-25,0 24,0 1,0-25,0 24,25-24,-1 25,-24-25,25 24,0-24,-25 0,25 0,-25-1,0 1,0 0,-25-25,0 25,0-25,-24 0,-1-25,0 25,1 0,-1-25,25 25,1 0,-1 0,0 0,25 25</inkml:trace>
  <inkml:trace contextRef="#ctx0" brushRef="#br0" timeOffset="1.07672E6">11063 8384,'-25'0,"25"-25,0 0,25 1,0-1,-1 0,26 0,25 0,-26 25,-24 0,25 0,-26 0,1 0,0 25,-25 0,0 0,0 0,-25 49,25-24,-25-26,25 26,-24-25,-1 24,25-24,-25 25,25-25,-25-1,25 26,-25-25,25 24,-24-24,24 0,-25 0,25 0,0-1,25-24,-1 0,1 0,0 0,0 0,0-24,24 24,-24 0,25-25,-26 25,1 0,0 0,0 0,-50 0,50 0,-25 0</inkml:trace>
  <inkml:trace contextRef="#ctx0" brushRef="#br0" timeOffset="1.08027E6">12452 8062,'0'-25,"-25"25,25 25,0-1,0 1,0 25,0-25,25 24,-25 1,0-1,0 1,25 0,-25-1,25 1,-25-25,24-1,-24 26,0-25,0 0,-24-1,-1 1,-25-25,1 25,-1-25,0 0,1 0,24 25,0-25,0 0,50-25</inkml:trace>
  <inkml:trace contextRef="#ctx0" brushRef="#br0" timeOffset="1.08058E6">12427 8161,'0'-25,"-25"25,-24 0,-26 0,26 0,-1 25,0-25,1 25,-1-25,25 24</inkml:trace>
  <inkml:trace contextRef="#ctx0" brushRef="#br0" timeOffset="1.08196E6">11137 9674,'-25'0,"25"-25,25 0,0 0,25 1,-1-1,1 0,0-25,-1 50,-24-24,25 24,-26 0,1 24,0 26,-25-25,0 0,0-1,-25 1,25 25,-25-25,25-1,-24 26,24-25,-25 0,25-1,-25 26,25-25,-25 0,25-1,0 1,-25 0,25 0,-24 0,24 0,-25-25,25 24,-25-24,25 25,25-50,24 25,-24 0,25 0,-1 0,1 0,0-24,-1 24,-24 24,25-24,-26 0,-24 0</inkml:trace>
  <inkml:trace contextRef="#ctx0" brushRef="#br0" timeOffset="1.08342E6">12774 9054,'0'-25,"0"50,0 0,0 24,0 1,0-1,0 26,25-1,-25-24,25-1,-25 26,25-26,-25 1,0-25,0 24,0-24,0 0,-25 0,0 0,0-25,-24 24,-1-24,1 0,-1 0,0 0,26 0,-1 0,0 25,25-50,25 25</inkml:trace>
  <inkml:trace contextRef="#ctx0" brushRef="#br0" timeOffset="1.08371E6">12774 9451,'-24'0,"-1"0,-25 0,25 24,-24-24,-1 50,25-50,-24 0,24 0,0 0</inkml:trace>
  <inkml:trace contextRef="#ctx0" brushRef="#br0" timeOffset="1.08394E6">12799 9103,'-25'-24,"1"24,-26 0,-24 0,24 24,-24-24,24 25,0-25,1 25</inkml:trace>
  <inkml:trace contextRef="#ctx0" brushRef="#br0" timeOffset="1.08482E6">11237 10939,'0'-25,"0"0,0 0,24 1,26-26,-25 50,24-25,1 0,-25 25,24 0,-24 0,0 0,0 0,-25 25,25 0,-50 25,25-26,-25 26,0 0,0-1,1 26,-26-26,25 1,0 0,1-1,-1-24,25 25,-25-26,50-24,0 25,-1-25,1-25,25 25,-1-24,1-1,24 0,-49 25,25-25,-25 25,-1 0,1-25</inkml:trace>
  <inkml:trace contextRef="#ctx0" brushRef="#br0" timeOffset="1.0862E6">12874 10418,'-25'25,"25"0,0 24,0 1,0-1,0 26,0-26,0 26,25-26,-25 1,0 0,24-1,-24 1,25-25,-25-1,0 26,0-25,25 0,-25 0,0-1,-25-24,0 0,1 0,-1-24,-25 24,1 0,-1-25,0 50,1-25,-1 0,1 24,-1-24,25 0,0 0,1 25,-1-25,25-25,25 1,-25-1,24 0,1 0,-25 0,25 0,-25 1,25 24,-25-25,0 0,25 25,-25-25,-25 25,0 0,50 0,-25-25,25 25,-1 0,1-24,0 24,25 0,-26 0,26-25,0 25,-1 0,-24 0,25 0,-26 0,26-25,-25 25,0 0,-1 0,-48 0,24 0</inkml:trace>
  <inkml:trace contextRef="#ctx0" brushRef="#br0" timeOffset="1.08712E6">11137 12328,'-25'0,"1"0,24-25,49 0,1 1,0-26,-1 25,1 25,24-25,-24 25,-25 0,24 0,-24 25,-25 0,0 0,0 24,-25 1,0 24,1-24,-26 24,0-24,26 0,-1-1,0 1,0-25,25-1,0 1,25-25,0 0,24-25,1 25,0-24,-1 24,26-25,-26 25,-24 0,0 0,-25-25</inkml:trace>
  <inkml:trace contextRef="#ctx0" brushRef="#br0" timeOffset="1.08888E6">12849 11609,'0'24,"0"26,0 0,0-1,25 1,-25 24,0-24,0-25,0 24,24 26,-24-26,25 1,-25 0,25-1,-25 1,25-25,-25 24,0-24,25 25,-25-26,24 1,-24 0,25 0,-50-25,1 0,-1-25,0 25,-25 0,1 0,24 0,-25 0,1 25,-1-25,1 0,-1 25,25-25,-24 0,-1 24,25-24,0 0,-24 0,24 0,0 25,0-25,25-25,0 1,0-1,0-25,25 25,-25-24,25 24,0-25,0 26,-1-26,1 25,-25 0,25 1,-25-1,25 50,0-25,-1 0,26 0,0 0,-1 0,1 0,-1-25,1 25,0 0,-26 0,1 0,0 0,-50 0,25 0</inkml:trace>
  <inkml:trace contextRef="#ctx0" brushRef="#br0" timeOffset="1.08925E6">12799 11559,'-25'0,"1"0,-1 0,-25 25,1-25,-1 25,0-25,1 24,24-24,-25 25,26-25</inkml:trace>
  <inkml:trace contextRef="#ctx0" brushRef="#br0" timeOffset="1.0919E6">11261 13494,'0'-25,"25"0,0 0,0 25,-25-24,25 24,-1-25,1 25,0 0,0 0,-25-25,25 25,-1 0,1 0,0 0,0 25,0-25,-25 25,0-1,0 1,0 0,0 0,-25-25,25 25,-25-1,0-24,25 25,-25 0,1 0,-1 0,0-25,25 24,-25-24,50 0,-25-24,25 24,0 0,-1 0,1 0,0 0,0 0,0 0,-1 24,1 1,0-25,-25 25,25-25,0 25,-25 0,24-1,-24 1,25-25,-25 25,0 0,0 24,0-24,0 25,-25-25,1 24,-1 1,0-25,0 24,-24-24,24 0,0 0,0-25,-24 24,24-24,0 0,-25-24,26 24,-26-25,25 0,0 0,1 0,-1 1,25-26,0 25,0 0,0 1,25-26,-1 25,1 0,25 1</inkml:trace>
  <inkml:trace contextRef="#ctx0" brushRef="#br0" timeOffset="1.09258E6">12551 13221,'0'25,"-25"0,1-1,-26 1,25 0,0 25,1-1,-1-24,25 25,-25-1,25 1,0-1,0 1,25 0,0-26,-1 1,1 0,0 0,25 0,-1-25,1 0,-1 0,1-25,0 0,-1 0,1 0,-25 1,24-26,-24 0,0 1,-25-26,25 1,-25 24,-25-24,0 0,0 24,0 0,-24 25,-1 1,1 24,-1 0,0 0,1 0,-1 24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3-04-12T04:53:06.0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7714 4738,'0'-25,"50"25,-25-25,24 25,1-25,-1 0,1 1,25-1,-1 0,0 25,26-25,-26 0,0 25,26-24,-26 24,25-25,-24 25,24-25,-25 25,1-25,-1 25,1 0,-1 0,-24 0,-1 0,1 25,-1-25,-24 25,0-25,0 25,-25-1,25 1,-25 0,0 0,0 24,0 1,0 0,0 24,0 1,-25-1,25 0,25 26,-25-26,0 25,0 0,0 1,0-1,0 0,0 0,0 1,0-1,24 0,-24-25,0 1,25-1,-25-24,25-1,-25-24,0 0,25 0,-25 0,-25-25</inkml:trace>
  <inkml:trace contextRef="#ctx0" brushRef="#br0" timeOffset="616.0613">7739 5779,'-25'0,"25"-24,25 24,25 0,-1-25,1 25,-1-25,26 25,-25 0,24 0,0-25,26 25,-26 0,0-25,1 25,24-24,0 24,-24-25,24 25,-25-25,1 0,-1 25,1-25,-26 1,1 24,-1-25,1 25,-25 0,-25 25,0-25</inkml:trace>
  <inkml:trace contextRef="#ctx0" brushRef="#br0" timeOffset="1200.1199">7888 6772,'25'0,"-25"-25,24 25,26 0,0 0,-1-25,1 25,24 0,1-25,-1 25,1 0,-1 0,0 0,1-25,-1 1,-24 24,24-25,1 0,-1 25,-24-25,-1 25,1 0,0 0,-1-25,1 25,-1 0,-24-24,25 24,-25 0,24-25</inkml:trace>
  <inkml:trace contextRef="#ctx0" brushRef="#br0" timeOffset="1944.1939">10468 5432,'24'0,"1"0,0 0,0 0,0 0,49 0,-24 0,-1 0,1 0,-1 0,1 0,0-25,-1 25,1-24,-25 24,-1-25,26 25,-25-25,-25 25</inkml:trace>
  <inkml:trace contextRef="#ctx0" brushRef="#br0" timeOffset="2304.2304">10939 5135,'25'49,"-25"26,24-1,1-24,-25-26,0 26,0 24,0-24,25 0,-25-26,0 26,25-25,-25 0,0-1,0 1,25-25</inkml:trace>
  <inkml:trace contextRef="#ctx0" brushRef="#br0" timeOffset="3432.3432">11584 4713,'25'-25,"24"25,-24-25,25 0,-1 25,1-24,24-1,1 0,-26 0,26 0,-26 1,26-1,-1-25,25 25,-24 1,-1 24,1-25,-1 0,25 25,-24 0,-1-25,0 25,-24 0,0 0,-1 0,1 0,0 0,-26 25,1-25,0 25,-25 0,25-25,-25 49,25-24,-25 0,0 24,0-24,0 50,0-26,0 1,24-1,-24 26,0-25,0 49,-24-25,24 1,0-1,0 25,0-24,0 24,0-25,-25 1,25-1,0 0,0 1,0-25,-25-1,25 1,0-1,0-24,-25 0,25 0,0 0,-25-25,1 24,-1-24,0 25,0-25,-25 0,26 0,-26 0,0 25,1-25,-26 0,1 0,24 0,-24 0,0 25,-1-25,-24 25,25-25,-26 24,1 1,25 0,-1 0,-24 0,25-1,-1 26,26-50,-1 25,25 0,-24-25</inkml:trace>
  <inkml:trace contextRef="#ctx0" brushRef="#br0" timeOffset="3952.3952">13767 5259,'49'0,"26"-25,-26 25,1-25,-1 25,26-25,-1-24,1 24,24 0,-49 0,49 0,-25 1,-24-1,24 0,-24 0,-1 0,-24 25,0-24,0 24,-25-25</inkml:trace>
  <inkml:trace contextRef="#ctx0" brushRef="#br0" timeOffset="4320.432">14263 4663,'0'75,"0"-1,24 1,-24 24,0 0,0 25,0-25,0 0,25 25,-25 0,0-24,0-1,0-25,0 1,0-1,0-24,25-1,-25-24</inkml:trace>
  <inkml:trace contextRef="#ctx0" brushRef="#br0" timeOffset="5720.572">16892 4043,'99'25,"-74"-25,0 25,0-25,-1 49,-24 1,0 0,25-1,-25 26,0-1,0 0,0 26,0-1,0 0,0 0,0 1,0-1,0 25,-25-25,25 25,0-25,25 0,-25 25,0-49,0 24,0 0,0-24,0-26,0 26,0-26,0 1,0-25,-25 24,25-24,-24-25,24 25,-25-25,0 25,0-25,-24 0,24 0,-25 0,1 0,-26 0,1 0,-1 0,1 0,0 0,-1 0,1 0,-26 25,26-25,-25 24,24-24,-24 25,25-25,-1 0,1 25,0-25,-1 0,26 25,-26-25,25 0,1 25,-1-25,1 0,24-25,0 25,0 0,0-25,1 0,-1 25,25-25,0-24,-25 24,25-25,0 1,0-1,0 1,0-1,0 0,0 1,0-26,0 26,0-1,25-24,-25 24,0-24,0 24,25 0,-25 1,24-1,-24 25,25-24,-25 24,25 0,-25 0,25 1,24-1,-24 0,25 0,-1 0,26 1,-25-1,24 0,0 0,26 0,-1 1,0-1,0 0,50 0,-25 0,0 1,0 24,0-25,-25 25,25 0,-24 0,-26 0,0-25</inkml:trace>
  <inkml:trace contextRef="#ctx0" brushRef="#br0" timeOffset="6712.6712">7789 7987,'-25'75,"25"-1,0-24,0 24,0 0,25 1,-25 24,24-25,1 26,0-1,0-25,0 25,-1-24,1-25,0 24,0-24,25-1,-26 1,1-1,0-24,25 0,-26 25,26-50,0 24,-26-24</inkml:trace>
  <inkml:trace contextRef="#ctx0" brushRef="#br0" timeOffset="7152.7152">8483 8161,'0'25,"25"-1,-25 51,0-26,25 26,-25-1,25 1,-1-1,1 0,0-24,-25 24,25-24,-25-25</inkml:trace>
  <inkml:trace contextRef="#ctx0" brushRef="#br0" timeOffset="7784.7782">8806 8136,'24'0,"-24"-25,25 0,0 25,-25-24,25 24,0-25,-1 25,26 0,-25 0,0 0,0 0,-1 25,1-25,0 24,0 1,-25 25,25-25,-25 49,0 0,-25-24,25 24,-25 1,25-26,-25 26,0-26,25-24,0 25,0-25,0-1,25-24,0 0,25 0,-26 0,1 0,0 0,0 0,24-24,-24-1,0 0,25 25,-26-25,26 25,-25-25</inkml:trace>
  <inkml:trace contextRef="#ctx0" brushRef="#br0" timeOffset="8304.8304">9500 7714,'0'-49,"0"24,25 25,0 0,0 0,-1 25,1-1,0 1,0 25,24 24,-24-24,0 24,25-24,-26 0,26-1,-25 1,0-1,-1 26,1-1,-25 25,0-24,0-1,0 25,-25 1,1-1,24-25,-50 26,25-26,0 0,1 1,-1-1,0-24,0-25,25 49,-25-24</inkml:trace>
  <inkml:trace contextRef="#ctx0" brushRef="#br0" timeOffset="9024.9024">11311 7714,'0'-25,"-25"25,0 25,1 0,-1 25,0-26,-25 26,25 0,1-1,-1 26,0-1,25 1,-25-1,25 25,-25 0,25-24,0 24,25-25,-25 26,25-26,0 0,24-24,-24 0,25-1,0-24,-1 25,1-50,-1 25,1-25,-25 24,24-24,1 0,-25 0</inkml:trace>
  <inkml:trace contextRef="#ctx0" brushRef="#br0" timeOffset="11673.1672">11485 7962,'-50'-25,"-49"75,24-50,1 25,-1 25,-24-26,25 1,-25 25,-25-1,0 1,-25 24,25 1,-50-26,25 26,-24-1,-1 1,0-1,1 0,24 1,-25-1,25-24,1 0,-1-1,25 1,0-1,0 1,25 0,-1-1,1 26,0-51,24 51,1-26,0 1,24-25,0 0,26-1,24-48</inkml:trace>
  <inkml:trace contextRef="#ctx0" brushRef="#br0" timeOffset="12297.2296">7813 8334,'100'0,"-1"0,-25 25,1 0,24 0,0 0,0-1,1 1,24 0,24-25,1 0,0 0,0 0,25 0,-1 0,1 0,-1 0,1 25,0 0,-1-1,-24 1,0 25,0-25,-25-1,0 26,0-25,-25 24,0-24,1 0,-26 0,25 24,-24-24,-1 25,0-25</inkml:trace>
  <inkml:trace contextRef="#ctx0" brushRef="#br0" timeOffset="83739.3731">20811 3770,'0'-49,"-25"24,25 0,-24 0,24 0,24 50,1-25,-25 25,0 25,0-25,0-1,0 1,25 0,-25-25,0 25,0 24,0 1,0 0,25-1,-25 26,0-26,0 1,0 24,0-24,0 24,0-24,25-25,-25 24,0-24,0 0,24 0,-24-1,0 1,0 0,25-25,-25 25,-25-25,25 25,-24-25,-1 0,0 0,0 0,0 0,-24 0,24 0,-25 0,1 24,-1-24,0 0,1 0,-1 0,-24 0,24 0,-24 25,24-25,-24 25,24-25,1 25,-26 0,50-25,-24 0,24 25,0-25,0 24</inkml:trace>
  <inkml:trace contextRef="#ctx0" brushRef="#br0" timeOffset="84427.4417">21903 3994,'-25'0,"0"-25,0 25,0 0,1 0,-1 25,0-25,0 24,0 26,-24 0,24-1,0 26,0-1,25 0,-25 1,25-26,25 1,-25 0,25-26,-25 1,25 0,0 0,24-25,-24 0,25 0,-1 0,-24-25,25 0,-25 0</inkml:trace>
  <inkml:trace contextRef="#ctx0" brushRef="#br0" timeOffset="84851.4843">21853 3597,'0'24,"0"1,0 0,25 25,-25-1,25 1,-25 24,0 26,0-1,0 0,0 0,0-24,0-1,0-24,0-1,0-24,0 25,24-26,-24 1,25-25,-25 25</inkml:trace>
  <inkml:trace contextRef="#ctx0" brushRef="#br0" timeOffset="85131.5119">22175 4068,'0'25,"25"24,-25-24,0 50,0-1,25 0,0 1,-25-1,0-24</inkml:trace>
  <inkml:trace contextRef="#ctx0" brushRef="#br0" timeOffset="85187.5177">22250 4688,'0'-25,"0"25</inkml:trace>
  <inkml:trace contextRef="#ctx0" brushRef="#br0" timeOffset="85395.5387">22175 3746,'-24'-25,"24"50,24-25</inkml:trace>
  <inkml:trace contextRef="#ctx0" brushRef="#br0" timeOffset="85947.5937">22523 3994,'0'24,"0"26,24 0,-24-1,0 1,25-1,-25 26,0-26,25 1,-25 0,0-1,-25-24,25 0,0-75,0 25,-25-24,50-1,-25 1,0-1,25-24,0 24,0-24,-1 24,1 0,0 1,0 24,25 0,-26 0,1 25</inkml:trace>
  <inkml:trace contextRef="#ctx0" brushRef="#br0" timeOffset="86419.6411">23292 3919,'0'25,"0"0,0 0,0 24,0 1,0-1,0 1,0 24,0 1,0 24,24-25,-24 1,25-1,-25-24,25-25,-25-1,0 1,25-25,0 0,-1-25</inkml:trace>
  <inkml:trace contextRef="#ctx0" brushRef="#br0" timeOffset="86947.6939">23242 3919,'25'-25,"0"25,-1-24,1 24,25-25,-1 0,-24 25,25 0,-1 0,1 0,0 25,-1 24,-24 1,0 0,0-1,-25 26,-25-26,25 1,-25-1,-25 1,26-25,-1 24,-25-24,1 0,24 0,-25-25,25 25,1-25,-1 0,0 0,0 0,25 0</inkml:trace>
  <inkml:trace contextRef="#ctx0" brushRef="#br0" timeOffset="89259.9251">20067 5383,'-25'0,"0"24,1-24,-1 25,0-25,0 25,50-25,0 0,24 0,-24 0,0 0,25 0,-1 0,1 0,-1 0,1 0,24-25,-24 25,24 0,-24 0,0 0,24 0,-24 0,-1-25,1 25,-25 0,0 25,24-25,-24 0,0 25,-25 0,25 0,-25-1,0 1,-25 0,25 0,0 24,0-24,0 25,0-1,0 1,0-25,0 25,25-26,-25 26,0-25,0 0,0-1,0 1,0 0,0 0,0 0,0-1,0 1,-25 0,25 0,0 0,-25-25,25 24,-25 1,25 0,-25 0,25 0,-24-25,24 24,-25 1,0 0,0-25,0 0,1 0,-1 0,0 0,-25 0,25 0,-24 0,-1 0,1 0,-1 0,0 0,1 0,-26 0,26 0,-26 0,26 0,-1 0,1 0,-1 25,25-25,0 0,1 0,24 0</inkml:trace>
  <inkml:trace contextRef="#ctx0" brushRef="#br0" timeOffset="90052.0043">21803 5730,'-24'0,"-1"0,0 0,0 0,0 0,0 0,1 0,-1 0,0 0,0 0,0 25,1-1,-26 1,25 0,0 25,1 24,-26 1,25-1,25-24,-25 24,25 0,0-24,0 24,25-24,0 0,0-26,0 1,24-25,1 0,-1 0,1 0,0-25</inkml:trace>
  <inkml:trace contextRef="#ctx0" brushRef="#br0" timeOffset="90372.0361">22002 5358,'0'25,"25"24,-25 1,0 24,24 25,-24 1,0 24,0-25</inkml:trace>
  <inkml:trace contextRef="#ctx0" brushRef="#br0" timeOffset="90459.045">22051 6424,'0'50,"0"-25,0-25</inkml:trace>
  <inkml:trace contextRef="#ctx0" brushRef="#br0" timeOffset="91019.101">22299 5928,'0'25,"0"0,25 49,-25-24,25 24,0 1,0 24,24-25,-24-24,0-25,0 0,-25-1,24-24,1 25,0-50,0 1,0-1,-1-25,1 25,0-49,0 24,-25-24,25 24,-25-49,0 25,25 24,-25 1,0-1,0 25,0 0</inkml:trace>
  <inkml:trace contextRef="#ctx0" brushRef="#br0" timeOffset="91315.1306">23093 5779,'-25'0,"25"25,25 0,-25 25,0-1,25 26,-25-1,25 1,-25-1</inkml:trace>
  <inkml:trace contextRef="#ctx0" brushRef="#br0" timeOffset="91915.1906">23168 6424,'-25'25,"25"0,0-50,0-24,25-1,-25-24,0-1,0 1,24-25,1 24,0 1,0 24,0 0,-1 26,1-1,0 0,0 25,0 0,-1 25,1 0,0-1,-25 26,0 0,25 24,-25 1,0-1,0-24,-25-1,25-24,0 0,-25 0,25-50,25-25,0-24,-25-1,49 26,-24-1,25 1,-25 24,-1 0,1 25,0 0,25 25,-50 0,24 24,-24 1,0 24,0 25,0-24,0-1,0 1,0-26,-24-24,48 25,-24-26</inkml:trace>
  <inkml:trace contextRef="#ctx0" brushRef="#br0" timeOffset="92331.2319">24185 5829,'0'50,"0"-1,0 26,0-1,24 50,1-25,-25 25,25-24,-25-1,25-25,-25 1,-25-1,25 1,0-26,0 1,-25-1,25 1,0 0,0-26,0-24</inkml:trace>
  <inkml:trace contextRef="#ctx0" brushRef="#br0" timeOffset="92916.2907">24085 5904,'25'-25,"-25"0,25 0,0 0,0 0,-1 25,1-24,25 24,-25 0,-1 0,26 0,-25 0,24 24,-24 1,25 0,-25 25,-1-1,1 1,0 0,-25 24,-25-24,0 24,1-24,-1-1,-25 1,25-25,-24-1,-1 26,1-25,24 0,-25-25,25 24,1-24</inkml:trace>
  <inkml:trace contextRef="#ctx0" brushRef="#br0" timeOffset="93835.3826">21927 5879,'0'25,"25"-1,-25 1,0 0,0 25,-25 24,25-24,0 24,0-24,-24-1,24 1,0-1,-25-24,25 25,0-25,-25 24,25 1,0-1,0 1</inkml:trace>
  <inkml:trace contextRef="#ctx0" brushRef="#br0" timeOffset="95571.5561">19571 7516,'25'-25,"0"25,24-25,-24 25,0-25,0 25,-1 0,1-24,25 24,-25 0,49-25,-24 25,-1 0,1 0,24 0,-24 0,-1 0,26 0,-26 0,26-25,-26 25,1-25,0 25,24-25,-24 25,-1 0,1-24,-25 24,24 0,-24 24,0-24,0 0,0 25,-25 0,0 0,0 24,0 1,0 0,0-1,-25 1,25 24,-25 1,25-1,-25 25,0-24,25-1,0 1,-24-1,24 0,0-24,-25 0,25-1,0-24,-25 0,0 0,0-1,1-24,-1 25,0-25,0 0,0 0,0 0,1 0,-1 0,0 0,-25 0,1 0,24 0,-25 0,1 0,-1 0,1 0,-1-25,0 25,1 0,-1 25,25-25,-24 0,24 0,0 0,0 0,1-25,-1 25,25-24</inkml:trace>
  <inkml:trace contextRef="#ctx0" brushRef="#br0" timeOffset="96051.6042">19472 8111,'24'0,"1"0,25 0,0 0,-1 0,-24 25,49-25,-24 0,-25 0,49 0,-24-25,-1 25,1 0,24-25,-24 25,0-24,24 24,-24 0,-1 0,1 0,-1 0,-24-25,25 25,-25 0,-1 0,1 0,0-25,0 25,0-25</inkml:trace>
  <inkml:trace contextRef="#ctx0" brushRef="#br0" timeOffset="98027.8018">21630 8210,'0'25,"24"-25,1 0,-25 25,25-50,0 25,0-25,0 1,-1-26,26 25,-25 0,0 1,24-26,-24 25,0-25,0 26,-1-26,-24 25,25-24,-25 24,-25 0,1 25,-1-25,0 25,0 0,-24 0,-1 0,0 25,26 0,-26 0,25 24,-25 1,26-1,-1 1,0 25,0-26,0 26,25-26,-24 26,24-26,0 1,24-1,-24 1,25 0,0-1,0-24,0 0,-1-25,26 25,-25-25,25 24,-26-24,26 0,0-24,-1 24,-24-25,49 25,-24-25,0 0,-1-24,1 24,-1-25,1 1,0-1,-1 0,1 1,-25-1,24 1,1-1,-25 0,-1 1,1 24,-25-25,25 1,-25 24,0 0,0 0,-25 0,0 1,1 24,-1-25,0 25,0 25,0-25,1 0,-1 24,0 1,0 25,-24-1,49 1,-25 0,0-1,25 1,-25 0,25-1,0 26,25-26,-25 26,25-26,0 1,-1-1,1 1,25 0,-25-26,-1 1,26 0,0 0,-1-25,1 0,0 0,-1-25,1 0,-1 0,1-24,0-1,-26 1,26-26,0 1,-1-1,-24 1,0-25,24 24,-24 1,0-25,0 24,0-24,-1 25,-24-1,25 26,0-26,-25 26,25-1,-25 0,0 26,0 48,0 26,-25 24,25 1,0-26,0 51,-25-26,25 25,0 0,0 1,0 24,0-25,-25 0,25 0,0 1,0-1,25-25,-25 1,0-51,25 26,0 0,-25-26,25 1,-1-25,26 25,-25-25,0 0,-1 0,1 0,25-25,-25 0,24 1,-24-1,0 0,0 0,0 0</inkml:trace>
  <inkml:trace contextRef="#ctx0" brushRef="#br0" timeOffset="101100.109">20836 9128,'-25'0,"25"25,0 0,25 0,-25-1,0 1,25 0,-25 0,0 0,0-1,0 26,0 0,0-26,0 76,0-26,0-24,25 24,-25 0,0 1,0-26,0 26,0-1,0 1,0-1,0-24,0 24,0-24,0-1,0 26,0-26,0 1,0 0,0-26,0 26,0-25,0 0,0-1,-25 1,0-25,0 0,0 0,1 0,-1 0,-25-25,25 25,-24 0,-1 0,25-24,-24 24,-1 0,0 0,1 0,-1 0,-24 0,24 0,1 24,-1-24,0 25,1-25,-1 25,1-25,-1 25,0 0,1-25,24 24,-25-24,26 0,-1 0,0 0,25-24,-25 24,0 0,0-25,25 0,-24 0,24 0,-25 1,25-26,0 25,-25-24,25-1,0 0,-25-24,25 24,0 1,0 24,0-25,0 1,0-1,0 25,0 1,0-26,0 25,0 0,0 1,0-1,0 0,25 25,-25-25,25 25,0 0,-1-25,1 25,0-25,25 25,-25 0,24-24,26 24,-26-25,1 25,-1 0,26-25,-26 25,1 0,0 0,24-25,-24 25,-1 0,1 0,-1-25,1 25,-25 0,0 0,24 0,-24 0,0 0</inkml:trace>
  <inkml:trace contextRef="#ctx0" brushRef="#br0" timeOffset="103564.3554">21878 9847,'25'0,"-50"0,0 0,0-24,-24 24,24-25,0 25,0 0,0 0,-24 0,24 25,0-1,0 1,-24 0,24 25,0-1,0 1,0 24,1 1,-1-1,25 25,0-24,0-1,25-24,-25 24,24-24,1-1,25-24,-25 0,24 0,-24-25,25-25,-1 25,-24-25,25-24,-25 24,-1-25,1 1,0-26,0 1,-25-1,25 1,-25 0,24-26,-24 26,0-25,25 24,-25-24,25 25,-25-1,0 1,25-25,-25 49,0 0,0 26,0-1,0 50,0-1,0 26,0 0,0 24,0 0,0 26,0-1,0 0,0 0,0 1,0-1,25 0,-25-25,24 1,-24-26,25 26,0-50,0 24,0-24,24-25,-24 25,0-25,24-25,-24 25,0-50,0 26,24-26,-24 0,0 1,-25-26,25 26,-25-26,25 1,-25 24,0 1,24-1,-24 25,0 0,-24 1,-1 24,0 49,25 1,0 0,0 24,25 0,-25 1,25-1,-25-24,24-1,-24 26,25-26,-25 1,25-25,0 0,0-1,-1-24,1 0,0 0,0-24,0-1,24-25,-24 1,0-1,0-24,0 24,-1 0,1 1,-25 24,25 0,-25 0,25 25,-25 25,25 0,-1 0,-24 0,0 24,25 1,-25-1,0 1,25 0,-25-1,25 1,0-25,-1-1,1 1,25-25,-25 0,-1-25,1 1,0-1,25-25,-26 1,1-1,0-24,25 24,-26 0,1 1,0-1,25 1,-50-1,24 25,1 0,-25-24,0 24,0 0,-25 0,1 50,-1 0,0 0,0 0,0-1,25 26,0 0,0-1,0 26,25-26,0 26,-25-26,50 1,-26-1,1-24,0-25,0 25,0-50,-1 25,1-25,0 1,0-26,0 25,-25-24,25-1,-25-24,0 24,0 0,-25-24,25 24,0 26,-25-1,0 0,25 50,-25-25,25 25,-25-1,25 26,-24-25,24 24,24 1,-24 0,25-1,0 1,25 24,-25-49,24 25,-24-26,25 1,-26-25,1 25,0-25,0 0,0 0,24-25,-24 0,0 25,0-24,24-1</inkml:trace>
  <inkml:trace contextRef="#ctx0" brushRef="#br0" timeOffset="106195.6185">19571 11708,'-25'0,"25"25,25-25,0-25,0 25,-1-25,26 0,0 0,-26 25,26-24,0 24,-1 0,1-25,-1 25,26-25,-26 25,26-25,-26 25,26-25,-26 25,1-24,0 24,-26 0,1 0,25 0,-25 0,-1 0,1 24,0 1,-25 0,0 0,0 0,0 24,0 1,0-1,25 1,-25 24,0-24,0 24,25-24,-25 0,0 24,0-24,0-1,25 26,-25-26,0 1,0 0,0-1,0 1,0-1,0-24,0 25,0-25,-25 24,25-24,-25 0,25 0,-25-25,0 24,25 1,-25-25,1 0,-1 25,-25-25,25 0,-24 0,-1 0,1 0,-1 0,0 0,1 0,-1 0,1 0,-1-25,0 25,26 0,-26 0,0 25,1-25,-1 0,25 25,-24-25,24 0,-25 0,26 0,-1-25,0 0,25 0,-25 1,25-1,0-25,0 1,0 24,0-25,0 1,0-1,0 0,25 1,-25 24,0-25,25 26,-25-26,0 25,25 25,-25-25,0 1,24 24,1-25,25 0,-25 0,24 25,-24-25,25 0,-1 25,1-24,-1 24,1-25,0 25,24-25,-24 25,24-25,-24 25,-1 0,1 0,-1 0,1-25,0 25,-26 0,26 0,0 0,-25 0</inkml:trace>
  <inkml:trace contextRef="#ctx0" brushRef="#br0" timeOffset="107131.7119">21779 12105,'-25'-25,"0"0,0 25,0-25,0 25,-24 0,24 0,0 0,0 0,1 25,-1-25,-25 25,25 0,1-1,-1-24,0 25,25 0,-25 0,25 0,25 0,0-25,0 24,24-24,1 0,-1 25,1-25,-25 25,24 0,-24 0,0-1,0 1,-25 25,25-50,-25 25,0-1,0 26,-25-25,0 24,0-24,-24 0,-1 0,25 0,-24-1,24-24,-25 25,25-25,1 0,24-25,-25 25,25-24,0 24</inkml:trace>
  <inkml:trace contextRef="#ctx0" brushRef="#br0" timeOffset="107844.7834">21927 12328,'-24'0,"24"25,0 0,-25 24,25 26,0-1,0-24,0-1,25 1,-1-1,1-24,0-25,0 0,24 0,-24-25,0 1,0-26,0 0,-1-24,1 24,-25 1,0-1,25 1,-25 24,0 0,0 0,25 50,0 25,-25 24,24-24,1-1,0-24,0 25,0-26,-1-24,1 25,0-25,0 0,0 0,-25-25,24 1,-24-1,25-25,-25-24,-25-1,25 1,0 24,0 1,0-1,0 25,-24 25,24 0</inkml:trace>
  <inkml:trace contextRef="#ctx0" brushRef="#br0" timeOffset="108164.8154">22895 12204,'0'25,"0"24,0 1,0 24,0-24,0 24,0-24</inkml:trace>
  <inkml:trace contextRef="#ctx0" brushRef="#br0" timeOffset="108435.8424">22895 11782,'0'-25,"0"50,0-25</inkml:trace>
  <inkml:trace contextRef="#ctx0" brushRef="#br0" timeOffset="108979.8969">23093 12477,'0'25,"25"-1,-25 1,25 25,-25-1,0 1,25 0,-25-26,24 1,-24-74,0 24,0-25,25 1,-25-26,0 26,0-26,25 1,-25 24,25-24,0-1,-1 50,1-24,25 24,-25 0,24 25,1-25,-25 25,24 0</inkml:trace>
  <inkml:trace contextRef="#ctx0" brushRef="#br0" timeOffset="109603.9593">23862 12154,'0'25,"-25"0,25 0,0 24,0 1,0 0,-25-1,50 1,-25-1,0 1,0 24,25-24,-25-25,25 24,-25 1,0-25,0 0,0-1,0 1,0-74,0-1,25-24,-25-1,25 1,-1-1,26 26,-25-26,0 26,24-1,-24 25,0 1,0 24,-1 0,1 0,0 24,0 1,0 0,-1 25,1-1,0 26,-25-1,25 0,-25 1,0-1,25 1,-25-1</inkml:trace>
  <inkml:trace contextRef="#ctx0" brushRef="#br0" timeOffset="117812.7801">16247 7888,'0'99,"0"-49,0-1,0 26,0-1,0 1,0 24,0 0,0-25,0 26,0-26,25 25,-25 0,0-24,0-1,-25 1,25-26,0 26,0-26,0-24,0 25,-25-25,25-25,0 24,0 26,-25-50,1 0,-1 0,0 0,0 0,0-50,-24 50,24 0,-25-24,1 24,-1 0,1 0,-1 0,0 0,1 0,-1-25,-24 25,24 0,1 0,-1 0,-25 0,51 0,-26 25,0-25,26 0,-1 0,0 24,50-24</inkml:trace>
  <inkml:trace contextRef="#ctx0" brushRef="#br0" timeOffset="118676.8665">16594 8359,'75'-99,"-26"25,1 24,24 0,-24 1,24 24,1-25,-1 25,1 1,24-1,-25 0,25 0,-24 25,-1 25,1 0,-1 0,-24 24,-1 26,1-26,-25 26,0-1,-1 25,-24-24,-24 24,-1-25,0 26,0-26,-24 0,-1 1,0-1,-24-24,24 24,-24-24,24-25,-24 0,-1-1,1 1,0-50,-1 25,1-24,-1-1,26-25,-26 1,26-26,-1 1,1 24,-1-49,25 49,0-24,1-1,-1 1,25 0,-25-1,25 26,0-26,0 50,0-24,25 24,0 25</inkml:trace>
  <inkml:trace contextRef="#ctx0" brushRef="#br0" timeOffset="121485.1473">15205 9971,'-25'0,"25"50,0-25,-24 25,24 24,0-24,0-1,0 26,24-1,-24 0,25 26,-25 24,25-50,-25 0,0-24,25 0,-50-1,25-24,0 25,0-26,0-48,0-1,25-25,0 1,-25-26,24 1,1 24,0-24,0-1,25 26,-26-1,1-24,25 49,-1 0,-24 0,0 1,0 24,0 24,-1 1,1 25,0-25,-25 24,0 1,-25 24,0 1,1-26,-26 26,25-1,-24-24,-26-1,50 1,-24-1,-1-24,25 0,0-25,1 0,24-25,24 0</inkml:trace>
  <inkml:trace contextRef="#ctx0" brushRef="#br0" timeOffset="121981.1969">15825 10641,'0'25,"0"25,0-26,25 26,-25 24,0-24,25 0,0-1,-25-24,25 0,-25 0,0-50,0-25,24 1,-24-1,25-24,-25 24,0-24,25 24,0-24,-25-1,25 1,-25 24,24 1,1-1,0 0,0 26,0 24,-1-25,1 25,0 0</inkml:trace>
  <inkml:trace contextRef="#ctx0" brushRef="#br0" timeOffset="122340.2327">16495 10393,'0'25,"25"0,-25 24,0 26,0-1,0 1,-25-1,25 0,0 1,0-26,0 1,0-25,25-25,-25 25,0-25</inkml:trace>
  <inkml:trace contextRef="#ctx0" brushRef="#br0" timeOffset="122620.2608">16421 9872,'-25'0,"50"0,0 0,-1 25,1 0</inkml:trace>
  <inkml:trace contextRef="#ctx0" brushRef="#br0" timeOffset="122836.2824">16768 9947,'25'-25,"-25"25</inkml:trace>
  <inkml:trace contextRef="#ctx0" brushRef="#br0" timeOffset="123604.3592">17115 10468,'0'-25,"-25"25,25-25,0 0,-24 25,24-25,-25 1,0 24,0-25,0 25,1 0,-1 25,0-25,-25 24,26 26,-1-25,-25 24,25 1,25 0,-24 24,24-24,-25 24,25 0,25-24,-1 0,-24-1,25 1,0-25,25-1,-26-24,26 0,0 0,-26 0,26 0,24-24,-24 24,0-25</inkml:trace>
  <inkml:trace contextRef="#ctx0" brushRef="#br0" timeOffset="129124.9111">17785 10492,'-25'0,"25"-24,-25 24,25-25,-24 25,-1-25,0 25,0-25,0 25,1 0,-1 0,25-25,-25 25,0 0,0 0,0 25,1-25,-1 25,0 0,0 0,0-1,25 26,-24 0,-1-1,25 1,0-1,0 1,0 24,25-24,-25 0,24-26,1 26,0-25,25 0,-26-1,1 1,0 0,0-25,25 25,-26-25,1 0,25 0,-25 0,-1-25,26 25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3-04-12T05:00:33.16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3845 12700,'0'0,"0"0,25 0,-25 0,24 0,-24 0,0 0,25 0,0 0,-25 0,0 0,25 0,-25 0,0 0,0 25,25-25,-25 0,24 0,1 25,-25-25,25 0,-25 0,25 0,-25 0,25 0,-1 0,-24-25,25 25,-25 0,0 0,25 0,0 0,-25 0,25 0,-25 0,24 0,-24 0,25 0,0 0,-25 0,25 0,-25-25,0 25,25 0,-1 0,-24 0,0 0,0 0,0 25,0 0,0-25,0 24,0-24,0 25,0-25,0 25,0 0,0-25,0 25,0-25,0 24,0 1,0-25,0 25,0 0,0-25,0 25,0-1,0-24,0 25,0-25,0 25,0 0,0-25,0 25,0-25,0 24,0-24,0 25,0 0,0-25,0 25,0-25,0 25,0 0,25-25,-25 0,0 24,0-24,0 25,0-25,0 25,0-25,0 25,0-25,0 25,0-25,0 24,0 1,0-25,0 25,0-25,0 25,0-25,0 25,0-1,0-24,0 25,0-25,0 25,0-25,0 0,0 0,-25 0,1 25,24-25,-25 0,25 0,-25 0,0 0,25 0,-25 0,25 0,-24 0,24 0,-25 0,0 0,25 0,-25 0,25 0,0-25,-25 25,1 0,24 0,-25 0,25 0,-25 0,25-25,0 25,-25 0,0 0,-24 0,24 0,0 0,-24 0,49 0,0 0,-25 0,0 0,25 0</inkml:trace>
  <inkml:trace contextRef="#ctx0" brushRef="#br0" timeOffset="2887.2882">4366 13171,'0'0,"0"0,-25 0,25 0,-25 0,25 25,-25-25,0 0,25 0,-24 0,-1 0,25 0,-25 0,25 25,-25-25,0 0,-24 0,24 0,25 0</inkml:trace>
  <inkml:trace contextRef="#ctx0" brushRef="#br0" timeOffset="10496.0495">5606 12725,'0'0,"0"0,0 25,0-25,0 24,0 1,0-25,0 25,0-25,0 25,0-25,0 25,0-1,0-24,0 25,0 0,25 0,-25 0,0-25,0 24,0 1,0-25,0 25,0-25,0 25,0 0,0-25,0 24,0-24,0 25,0-25,0 25,0 0,0-25,0 25,0-25,0 25,0-1,0-24,0 25,0-25,0 25,0-25,0 25,0 0,0-25,0 24,0-24,0 25,0 0,0-25,0 25,0-25,0 25,0-25,0 24,0 1,0-25,0 25,0-25,0 25,0 0,0-25,0 24,0-24,24 0,-24 0,0 25,-24-25,24 0,-25 0,25 0,-25 0,25 25,-25-25,-24 0,24 0,0 0,0 0,0 0,25 0,-24 0,24 0,-25 0,25 0,0-25,-50 25,50 0,-25 0,25 0,0-25,-49 25,49 0,-25 0,25 0,0-24,0-1,0 25,0-25,0 25,0-25,0 0,0 25,0-24,0 24,0 0,0-25,0 25,0-25,0 0,0 25,25 0,-25 0,25 0,-1 0,-24 0,0 25,25-25,-25 0,25 0,0 0,-25 0,0 0,25 0,-25 0,24 0,-24 0,25 0,0 0,-25 0,25 0,-25 0,25 0,-1 0,-24 0,0 0,25 0,-25 0,25 0,-25 0,0 0,25 0,-25-25</inkml:trace>
  <inkml:trace contextRef="#ctx0" brushRef="#br0" timeOffset="17647.7646">6648 12700,'0'0,"0"25,0-25,24 0,-24 0,0 25,25-25,-25 0,25 0,0 0,-25 0,25 24,24-24,1 0,0 0,-26 0,51 25,-75-25,25 0,-25 0,24 0,1 0,-25 0,25 0,-25 0,25 0,-25 0,25 0,-25 0,24 0,-24-25,0 25,25-24,-25 24,0 0,0 24,25-24,-25 0,0 25,0-25,0 25,0 0,0-25,0 25,0-25,0 24,0-24,0 25,0 0,0-25,0 25,0-25,0 25,0-1,0-24,0 25,0-25,-25 0,25 25,0-25,0 25,0 0,-25-25,25 24,0-24,0 50,-24-25,24 0,0-25,0 25,0-25,0 24,0 1,-25-25,25 25,0-25,0 25,0-25,0 25,0-1,0-24,0 25,-25-25,25 25,0 0,0-25,0 25,0-25,0 24,0-24,0 25,0 0,0-25,0 25,0-25,0 49,-25-49,25 25,0-25,0 25,0 0,0-25,0 25,0-25,0 24,0-24,0 25,0 0,0-25,0 25,0-25,0 0,-25 0,25 0,-24 0,24 25,0-25,-25 0,0 0,25 0,-25 0,0 0,1 0,24 0,-25 0,25 0,-25 0,0-25,25 25,-25 0,25 0,-25 0,25 0,-24 0,24 0,-25 0,25 0,0-25,-25 0,0 25,0 0,25 0,-24 0,24 0,-25 0,0 0,25 0,-25 0,25 0,-25 0,25 0,-24 0,24-25,0 25,0-24,0-1,0 25,0-25,0 25,0-25,0 25,0-25,0 1,0 24,0-25,0 25,0 0,0-50,0 50,0-25,0 25,24 0,-24 0,25 0,0 0,0 0,24 0,-24 0,0 0,0 0,-25 0,25 0,-1 0,-24 0,25 0,0 0,0 0,0 0,-25 0,25 0,-25 0,24 0,1 0,-25 0,25 0,-25-24,25-1,0 25,-25 0,24 0,-24 0,0 0,25-25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28.37438" units="1/cm"/>
          <inkml:channelProperty channel="Y" name="resolution" value="28.32787" units="1/cm"/>
        </inkml:channelProperties>
      </inkml:inkSource>
      <inkml:timestamp xml:id="ts0" timeString="2012-06-12T03:27:11.78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6967 2844,'22'-22,"-22"0,0 0,0 0,0 44,-22 0,22 0,-22 22,0 22,22 1,0-1,-22 22,22-22,22-22,-22 22,0-22,0-22,0 23,22-23,0 0,-22 0,22 0,-22 0</inkml:trace>
  <inkml:trace contextRef="#ctx0" brushRef="#br0" timeOffset="2432.2432">6813 4057,'22'-22,"0"0,0 0,0 0,0 22,0-22,0 22,22 0,-21 0,-1 0,22 0,-22 22,22-22,-22 22,0-22,0 22,0-22,-22 22,0 0,0 22,0-22,0 22,0-22,-22 22,0 0,-22 1,0-1,0 0,0 0,-1 0,1-22,-22 0,22-22,0 0,-22 0,22-22,0 0,22-22,0 0,-1 0,1 0,22-1,0-21,22 22,1 22,-1-22,0 22,22 0,-22 0,22 0,-22 0,0 22,0-22,-44 22,22 0</inkml:trace>
  <inkml:trace contextRef="#ctx0" brushRef="#br0" timeOffset="2976.2976">5909 3903,'-22'22,"22"0,0 22,-22 0,22 22,-22 22,22-22,-22 23,22-1,-22-22,22-22,0 0,0-22,0 0,0 0,-22-22,22 0</inkml:trace>
  <inkml:trace contextRef="#ctx0" brushRef="#br0" timeOffset="7208.7208">7078 5093,'22'0,"-22"-22,0 44,0 0,0 22,0 0,0 1,0-1,0 22,0 0,0 0,0 0,0-22,0 0,22 1,-22-23,0 0,22 0,-44-22</inkml:trace>
  <inkml:trace contextRef="#ctx0" brushRef="#br0" timeOffset="7752.7752">6063 5115,'0'22,"0"0,0 22,0 1,0-1,0 22,0 22,0-22,0 0,0 0,0-21,0-1,0 0,0-22,0 0,22-22,-22 22,-22-22</inkml:trace>
  <inkml:trace contextRef="#ctx0" brushRef="#br0" timeOffset="10992.0991">6945 6218,'0'-22,"22"22,-22-22,22 22,0 0,1-22,-1 22,0 0,0-22,0 22,0 0,0-23,22 23,-22 0,0 0,0 23,0-23,0 0,0 22,0 0,-22 0,22 0,-22 0,22 0,-22 0,0 0,0 22,-22-22,22 0,0 0,-22 22,0-22,22 0,-22 22,0-22,0 1,0-23,0 22,-22 0,22-22,-22 22,22-22,-22 0,22-22,-23 22,1-22,0 0,22-1,-22 23,0-44,22 22,0 0,0 0,0-22,0 22,22 0,0-22,22 22,0-22,0 22,0 0,22-22,0 22,0 22,-22-22,22-1,0 23,-21 0,-1-22,0 22,0 0,0 22,-22 1</inkml:trace>
  <inkml:trace contextRef="#ctx0" brushRef="#br0" timeOffset="11928.1927">5865 6152,'22'-45,"0"45,0-22,0 0,22 22,0 0,-22 0,22 22,-21-22,21 0,-22 22,22 1,-22-1,0 0,-22 0,22 22,0 0,-22 0,0-22,0 22,0-22,-22 22,0 0,0-22,-22 22,22-21,-22-1,-23-22,23 0,-22-22,22-1,-22-21,0 22,22-22,22 0,0 0,0 0,22 0,22 0,0 0,0 22,22 0,0 0,0-1,0 23,0-22,-22 22,-44 0,0 0</inkml:trace>
  <inkml:trace contextRef="#ctx0" brushRef="#br0" timeOffset="12328.2327">5093 5997,'0'22,"0"22,0 23,0-1,0 22,-22 0,22-22,-22 22,22-44,0 1,-22-1,22 0,22-22,-22 22,0-22,0-22</inkml:trace>
  <inkml:trace contextRef="#ctx0" brushRef="#br0" timeOffset="15616.5615">5424 7342,'22'0,"0"0,-22 22,0 0,0 22,0 0,0 23,0-1,0 0,0 0,0 0,0 0,0 0,-22-21,22-1,0 0,0-22,22-22,-22 22,22-22</inkml:trace>
  <inkml:trace contextRef="#ctx0" brushRef="#br0" timeOffset="16272.6271">6218 7364,'44'-22,"-22"22,22 0,0 0,-22 0,22 22,0 0,-22 22,0-22,0 0,0 23,-22-23,23 22,-23 0,0 0,0 0,-23 0,1 0,0 0,0-22,-22 22,-22-44,0 22,0-22,0-22,0-22,21 0,-21 0,44 0,0 0,22 0,0 0,22-22,0 22,22 21,-22 1,23 0,-1 0,0 0,-22 0,22 22,-22 0,0-22</inkml:trace>
  <inkml:trace contextRef="#ctx0" brushRef="#br0" timeOffset="16744.6743">7166 7100,'22'-22,"-22"44,0 0,0 22,-22 22,0 0,22 0,-22 22,0-21,22-1,0 0,0-22,0 0,0 0,22-22,-22 22,22-22,-22 0,22 0,-22 0</inkml:trace>
  <inkml:trace contextRef="#ctx0" brushRef="#br0" timeOffset="19680.9679">5556 8489,'0'22,"0"0,0 0,0 0,-22 0,22 44,0-22,0 0,0-22,-22 22,22 1,0 43,0-44,0 0,0-22,22 0,-22 0,0 0,0 0,0 0,22-44</inkml:trace>
  <inkml:trace contextRef="#ctx0" brushRef="#br0" timeOffset="20329.0327">6218 8533,'22'0,"-22"22,0 0,0 44,22-44,-22 0,-22 22,22-22,0 22,0 0,0 45,0-45,0 0,0 0,0-44,0 44,0-22,0 0,22-22</inkml:trace>
  <inkml:trace contextRef="#ctx0" brushRef="#br0" timeOffset="21217.1214">7210 8577,'22'-22,"-22"0,-22 22,0-22,-22 44,22-22,0 0,-22 22,22-22,-1 22,-21 44,22-44,0 22,22 0,-22 0,22 0,0 45,0-23,0-22,22 0,0 0,0 0,0 22,0-22,1-21,21 21,-22-44,0 0,22 0,0 0,-22 0,22 0,-22 0,0-22,0 0,0-1,0-21,0-22,0 0,-22 22,0 0,0-22,0-22,-22 21,22 23,-22 0,0 0,0-22,0 44,0 0,0 0,0 0,-22 22</inkml:trace>
  <inkml:trace contextRef="#ctx0" brushRef="#br0" timeOffset="22761.2759">5556 9591,'22'0,"-22"22,0 0,0 0,0 0,-22 44,22-21,0 43,0-44,-22 44,22-22,0 22,-22-21,22-45,0 0,0 22,0-22,0 0,22-44,-22 0</inkml:trace>
  <inkml:trace contextRef="#ctx0" brushRef="#br0" timeOffset="23177.3174">6107 9679,'23'0,"-1"22,-22 0,22 23,-22 21,0-22,-22 0,22 22,0 0,0 0,0-22,-22 1,22-23,22-22,-22 22,22 0,0-22,-22 0</inkml:trace>
  <inkml:trace contextRef="#ctx0" brushRef="#br0" timeOffset="23937.3934">7188 9701,'0'44,"0"1,0 21,-22 0,22 0,-22 66,22-43,-22-23,22 0,0 22,22-22,-22-44,22 44,-22-44,22 22,-22-21,22 21,-22-22,0 0</inkml:trace>
  <inkml:trace contextRef="#ctx0" brushRef="#br0" timeOffset="26808.6806">4498 10583,'22'0,"-22"44,0-22,-22 45,22-1,0-22,-22 22,22 22,0-22,-22 0,22 1,0 21,0-22,-22 0,22-22,0 0,0-22,0 0,0 0,0-44</inkml:trace>
  <inkml:trace contextRef="#ctx0" brushRef="#br0" timeOffset="27496.7494">5534 10914,'44'-22,"-22"0,-22 0,22 0,-44 0,0 0,0 22,0 0,-22 0,0 22,0 0,0 0,22 0,-22 22,22 0,-22 0,21 0,1 0,22 23,0-23,0 22,22 0,1-22,-1-22,0 22,22-22,-22 0,22-22,0 0,0 0,0-22,-22 0,22-22,-22 0,22-22,-22-22,1 22,-23-23,0 45,0-22,0 22,0 22,-23 0,1 22,0-22,0 22</inkml:trace>
  <inkml:trace contextRef="#ctx0" brushRef="#br0" timeOffset="28192.8189">6394 10914,'22'-22,"-22"0,-22 22,0 0,0 0,0 22,-22-22,0 22,0-22,22 22,-22 0,-1 22,23-22,-22 22,0 0,22 1,0-1,22 0,0 0,0 0,22 0,0 0,0-22,22 0,0 0,-22 0,23-22,-23-22,22 22,0-44,0 0,-22 0,0-22,0-22,0 22,-22 21,0-21,0 22,0 22,-22 0,22 0,0 0,-22 22</inkml:trace>
  <inkml:trace contextRef="#ctx0" brushRef="#br0" timeOffset="28832.883">7364 10892,'0'-22,"-22"22,0 22,-22-22,22 22,-22 0,0 22,0-22,0 0,0 22,21 0,1 1,0-1,0 0,22 0,0 22,22-22,0 0,0 0,1 0,21-22,-22 23,22-45,0 22,0-22,0 0,0-22,0-23,-22 23,22-44,-22 0,0 0,-22 0,0 0,-22 0,22-1,-44 23,0-22,0 22</inkml:trace>
  <inkml:trace contextRef="#ctx0" brushRef="#br0" timeOffset="38945.8942">4542 12303,'22'-22,"-22"44,22-22,-22 22,0 0,22 44,-22-22,0 23,-22-23,22 22,0 0,0 0,0 0,0-22,0 0,0 1,0-23,0 0,0 0,22-44</inkml:trace>
  <inkml:trace contextRef="#ctx0" brushRef="#br0" timeOffset="39529.9526">5292 12656,'66'-22,"-44"0,0-22,-22 22,0 0,0 0,0-23,-22 23,0 0,0 22,0-22,-22 22,22 22,-23 0,23 23,0-1,0 22,22-22,0 22,0-22,0 22,22-22,0 0,0 1,1-1,21-22,-22-22,0 0,22 0,-22-22,22 0,0-45,-22 1,0 0,0-22,0 22,0 0,-22 22,0-1,-22 23,22 0,-22 0,22 22</inkml:trace>
  <inkml:trace contextRef="#ctx0" brushRef="#br0" timeOffset="40129.0125">6174 12457,'22'-22,"-22"-22,0 22,0 0,-22 0,0 0,0 0,-23 22,1 0,22 22,-22 0,0 0,22 22,-22 0,22 23,0-23,22 22,0-22,0 22,0-22,22 0,0 0,22 0,-22-22,22 1,0-23,0 0,0 0,1-45,-23 1,22 0,0-22,-22 0,-22 22,0-22,0 22,0 0,-22 21,0-21,0 22,0-22,22 22,0 22</inkml:trace>
  <inkml:trace contextRef="#ctx0" brushRef="#br0" timeOffset="40593.0589">7056 12171,'22'0,"-22"22,0 44,0 0,0 22,-22-21,22 21,22-22,-22 0,0 0,0 0,22-22,-22 0,0-21,0-1,0 0,0-22</inkml:trace>
  <inkml:trace contextRef="#ctx0" brushRef="#br0" timeOffset="42969.2962">4652 13538,'0'22,"0"0,0 0,0 0,0 0,0 22,0 0,0 0,0 23,0-23,0 22,0 0,22 0,-22 0,0-22,0 22,0-44,0 23,0-23,0 0,0 0,0-22</inkml:trace>
  <inkml:trace contextRef="#ctx0" brushRef="#br0" timeOffset="45929.5925">5402 13824,'0'-22,"0"0,0 0,-22 22,0-22,0 22,0 0,0 0,0 0,0 0,0 22,-23 0,23 0,0 0,0 23,22-23,-22 22,22-22,0 22,0 0,0 0,0-22,22 22,0 0,0 0,0-22,0 0,23 1,-23-1,22-22,-22 0,0 0,22 0,-22-22,22-1,-22-21,0 0,22-22,-44 22,22 0,-22-22,0 22,0 22,0 0,-22 0,22 0,-22 22,0-23,0 23,22 23,-22-23</inkml:trace>
  <inkml:trace contextRef="#ctx0" brushRef="#br0" timeOffset="46489.6485">6085 13692,'22'0,"-22"22,23-22,-23 44,0 0,0 23,0-1,0-22,-23 22,23 0,0-22,0 22,0-22,0-22,0 1,0-1,0-44,0 22</inkml:trace>
  <inkml:trace contextRef="#ctx0" brushRef="#br0" timeOffset="47297.7288">7210 13869,'22'-22,"0"-1,0 1,-22 0,0 0,-22 22,0-22,0 22,0 0,-22 0,22 0,-22 0,0 22,-1 0,23 22,-22-21,22 21,0 0,0 0,0 22,0-22,22 22,0 0,0-22,22 1,0-1,-22 0,22 0,22-22,-22 0,0 0,0-22,23 22,-23-44,22 22,0-22,-22-22,22 0,0 0,-22-23,22 1,-22 0,-22 0,22 22,-22-22,0 22,-22 22,0 0,0 0,0 0</inkml:trace>
  <inkml:trace contextRef="#ctx0" brushRef="#br0" timeOffset="49049.9045">4696 14927,'22'0,"-22"22,22 0,-22 0,0 22,0 22,0 0,0 1,0-1,0 0,22-22,-22 0,0 22,0-44,0 22,23-22,-23 23,0-23,0 0,0-22</inkml:trace>
  <inkml:trace contextRef="#ctx0" brushRef="#br0" timeOffset="49993.9989">5424 15103,'0'-22,"22"22,-22-22,0 0,-22 22,22-22,-22 22,0 0,0 0,0 0,0 22,0 0,-22 0,22 0,-1 22,1 0,0 1,0-1,22 22,-22-22,22 0,0 0,22 0,-22 0,22-22,0 22,-22-21,45-1,-23 0,0-22,0 0,22 0,-22-22,0 0,22-1,-22-21,22-22,-22 0,0 0,0 0,0 0,-22-1,0 23,0 0,0 22,-22 0,22 0,-22 22,22 0</inkml:trace>
  <inkml:trace contextRef="#ctx0" brushRef="#br0" timeOffset="50442.0436">6019 15059,'44'22,"-44"0,22 22,-22 23,0-1,0 0,0-22,0 22,0-22,0 0,22-22,-22 0,0 0,23-22,-1-22,-22 0</inkml:trace>
  <inkml:trace contextRef="#ctx0" brushRef="#br0" timeOffset="50818.0813">6923 14861,'22'22,"0"22,-22 0,22 22,-22 22,0 1,22-1,-22 0,0-22,0 0,0 0,0-22,0-21,0 21,-22-22,22-22</inkml:trace>
  <inkml:trace contextRef="#ctx0" brushRef="#br0" timeOffset="54322.4316">4851 16162,'22'0,"0"0,-22 22,22 22,-22-22,0 44,0 0,0 0,0 0,0 23,0-23,0-22,-22 22,22-22,0 0,0-22,0 0,0 0,0 0,22-44</inkml:trace>
  <inkml:trace contextRef="#ctx0" brushRef="#br0" timeOffset="54778.4773">5380 16272,'22'22,"0"0,-22 22,22 0,-22 0,0 22,0 1,0-23,0 22,0-22,0 0,0 0,0-22,0 0,0 0,0-22</inkml:trace>
  <inkml:trace contextRef="#ctx0" brushRef="#br0" timeOffset="55522.5517">6152 16294,'0'-22,"22"22,-44-22,0 0,-1 22,1 0,0 22,-22-22,22 22,-22 0,22 22,0-22,0 44,0-22,0 0,22 23,0-1,-22-22,44 0,-22 22,22-44,0 0,22 0,-22 0,0-22,22 0,0-22,0 0,-21 0,21-22,0-22,-22 22,0 0,-22-22,22 21,-44 1,22 22,0-22,0 22,-22 0,22 0,0 0,-22 22</inkml:trace>
  <inkml:trace contextRef="#ctx0" brushRef="#br0" timeOffset="56225.622">7056 16316,'22'-22,"-22"0,-22 22,0-22,-1 22,1 0,-22 0,22 22,-22-22,0 22,22 22,-22 0,22 0,0 22,0-22,0 23,22-1,-22 0,22 0,0-22,22 0,-22-22,22 22,0-22,0 0,0-22,0 0,22 0,0-22,0 0,-22 0,22-22,1 22,-1-22,0-22,-22 22,22-22,-22 0,0-1,-22 23,0 0,0 0,-22 0,0 22,-22 0,22 0,-22 22,0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28.37438" units="1/cm"/>
          <inkml:channelProperty channel="Y" name="resolution" value="28.32787" units="1/cm"/>
        </inkml:channelProperties>
      </inkml:inkSource>
      <inkml:timestamp xml:id="ts0" timeString="2012-06-12T03:31:56.93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4277 2271,'0'-44,"0"22,0 0,-22 22,22-22,0 44,-22 22,22 0,-22 0,22 22,0 0,-22 1,22-23,-22 0,22 0,0 0,0-22,0 22,0-22,0 0,0 0,22 0,0-22</inkml:trace>
  <inkml:trace contextRef="#ctx0" brushRef="#br0" timeOffset="504.0504">4807 2227,'0'110,"0"-44,0 22,22-21,-22 21,0-44,0 0,0 0,0-22,-22 0,22 0,22-44</inkml:trace>
  <inkml:trace contextRef="#ctx0" brushRef="#br0" timeOffset="1096.1096">5733 2117,'-44'-22,"-1"22,-21 0,0 22,22 22,0 0,0 22,22 0,0 0,0 0,22 1,22-1,0-22,0 0,22 0,0-22,22 0,0 0,0-22,-21-22,-1-22,-22 0,-22 0,22-22,-44 0,0-1,0 1,-22 0,21 22,1 0,0 0,0 22,22 0,0 0,22 22,-22 0</inkml:trace>
  <inkml:trace contextRef="#ctx0" brushRef="#br0" timeOffset="1968.1968">6460 2051,'0'-23,"-22"23,0-22,0 22,-44 0,22 22,0-22,22 23,-22-1,0 0,21 0,1 0,0 22,22-22,0 22,0 0,0 0,22-22,0 22,1 0,-1 0,22 1,-22-23,22 0,-22 0,22 0,-22 0,22-22,-22 0,0 0,22 0,-22 0,0-22,22 22,-21-22,-1 0,0 0,0 22,0-22,0-23,0 23,-22 0,22 0,0 0,-22-22,0 22,0 0,22 0,-44 0,22-22,0 22,-22 0,0 0,0-22,0 22,-22 0,22 22,-23-22,23 22,-22-23,22 23,0 0,0 0,0 0,0 23,22-23</inkml:trace>
  <inkml:trace contextRef="#ctx0" brushRef="#br0" timeOffset="27424.7422">4189 3770,'-22'66,"22"1,0 21,-22 22,22 0,0 1,0-23,0-22,22-44,0 0,0 0</inkml:trace>
  <inkml:trace contextRef="#ctx0" brushRef="#br0" timeOffset="28088.8086">4696 3881,'-44'22,"22"0,0 22,-22 0,0 44,22-22,0 0,0 0,22 1,22-23,-22 22,22-22,22 0,-22 0,0-22,0 0,22-44,0 0,-22-22,22-22,-21 0,-1-22,0-1,-22 23,22 0,-44 0,0 22,0 22,-1 0,-21 0,22 0,-22 22,0 0,22-22,-22 22,44 0</inkml:trace>
  <inkml:trace contextRef="#ctx0" brushRef="#br0" timeOffset="28624.8622">5181 3859,'-22'0,"22"22,-22 0,0 0,0 22,0 0,0 44,0 0,0 0,22 1,0-23,22 0,0 0,0-22,0 0,22-44,-22 22,22-44,1 0,-1 0,-22-22,22-22,-22 0,-22 0,22-1,-44 23,0 0,0 0,0 0,-22 22,0 22,-1 0,23 0,0 22,0-22,44 22</inkml:trace>
  <inkml:trace contextRef="#ctx0" brushRef="#br0" timeOffset="29256.9254">5755 3859,'0'22,"0"0,0 44,0 0,0 22,0 0,-22 23,22-45,0 0,0 0,0-44,22 22,-22-22,22-44,-22 0</inkml:trace>
  <inkml:trace contextRef="#ctx0" brushRef="#br0" timeOffset="29792.979">6130 3947,'-23'0,"1"22,0 22,-22 0,22 0,0 22,0 0,0 0,22-21,0-1,0 22,22-22,-22-22,44 0,-22 0,0-22,22 0,1-22,-1 0,0-22,0-22,0 0,0-1,-22 1,-44 22,22 22,-44 0,22 0,-22 0,22 22,0-22,22 0,-22 22,22-22,-22 22,44 0</inkml:trace>
  <inkml:trace contextRef="#ctx0" brushRef="#br0" timeOffset="30401.0398">6703 3991,'-44'0,"22"0,0 0,0 0,-1 22,-21 22,22 22,-22-22,22 44,22-21,0-1,0-22,0 22,22-44,0 22,0-22,0-22,0 0,0 0,23-22,-23-22,22 0,0 0,-22 22,0 0,-22-22,0 22,0-23,0 1,-22 0,22 0,-22 22,0-22,22 22,-22 0,22 0,-22 22,44-22</inkml:trace>
  <inkml:trace contextRef="#ctx0" brushRef="#br0" timeOffset="64434.4428">3351 5578,'0'22,"0"0,22 0,-22 23,0-1,0 0,22 22,-22-44,0 22,0-22,23 0,-23 0,0 0,0-22</inkml:trace>
  <inkml:trace contextRef="#ctx0" brushRef="#br0" timeOffset="65010.5004">3704 5644,'-22'22,"22"1,-22-1,22 22,0-22,0 22,0-22,0 0,22-22,-22 22,22-22,0 0,22 0,-22-22,0 0,23 0,-23 0,0-22,0 22,-22 0,0-23,-22 45,22-22,-22 0,0 22,-1-22,-21 22,22 0,-22 0,22 0,-22 22,22-22,22 22,0-22</inkml:trace>
  <inkml:trace contextRef="#ctx0" brushRef="#br0" timeOffset="65449.5443">4145 5644,'0'45,"0"-1,0 0,0-22,0 0,0 0,0 0,22-22,-22 0</inkml:trace>
  <inkml:trace contextRef="#ctx0" brushRef="#br0" timeOffset="65737.5731">4299 5666,'0'23,"0"-1,0 0,0 0,23 0,-23 0,0 0,22-22,-22 22,0-22</inkml:trace>
  <inkml:trace contextRef="#ctx0" brushRef="#br0" timeOffset="66290.6284">4564 5644,'-22'22,"22"1,-22-1,44 0,-22 0,22 0,0 0,0-22,0 0,0-22,0 22,0-22,0 0,-22 0,22 0,-22-1,0 1,0 0,-22 0,22 0,-22 22,0 0,0 0,0 0,22 22,-22-22,22 22</inkml:trace>
  <inkml:trace contextRef="#ctx0" brushRef="#br0" timeOffset="66778.6772">4895 5600,'-22'22,"22"0,-22 0,22 1,0-1,0 0,22-22,-22 22,22-22,0 0,0-22,0 22,0 0,0-22,-22 0,22 22,0-23,0 1,0 0,0 22,-22-22,0 0,-22 22,0 0,0 0,0 0,0 0,0 22,0-22,22 0</inkml:trace>
  <inkml:trace contextRef="#ctx0" brushRef="#br0" timeOffset="83970.3961">6879 5336,'-22'-22,"22"44,0 22,22-22,-22 22,0 0,22 22,-22-22,22 0,-22 1,22 21,-22-22,0-22,0 22,0-22,-22 22,22-22,0 0,22-22</inkml:trace>
  <inkml:trace contextRef="#ctx0" brushRef="#br0" timeOffset="84554.4546">7673 5446,'0'-22,"-22"22,0 0,0 22,-22-22,22 22,-45 22,45-22,-22 22,22 0,0-22,0 23,22-1,0 22,22-22,22-22,0 22,1 0,21-22,0 0,-22-22,22 0,0-22,-22 0,0 0,0-22,-21 0,-1 0,-22-44,-22 21,-1 23,-21-22,22 22,-22 22,0 0,0 0,-22 22,22 0,0 0,0 22,0 0,21 0,1 0,22 0,0 22</inkml:trace>
  <inkml:trace contextRef="#ctx0" brushRef="#br0" timeOffset="84859.4851">8158 5468,'0'22,"0"0,0 22,0 0,0 22,0-21,0 21,0-22,0-22,0 22,0-22,22 0,-22 0,22-22,0 0</inkml:trace>
  <inkml:trace contextRef="#ctx0" brushRef="#br0" timeOffset="85194.5186">8577 5402,'0'22,"0"22,0 0,0 0,-22 22,22-22,0 1,0-1,0 0,0 0,0 0,0-22,0 22,0-22,0 0,0 0,0-22</inkml:trace>
  <inkml:trace contextRef="#ctx0" brushRef="#br0" timeOffset="85770.5762">9305 5490,'0'-22,"-23"22,1 0,0 0,-22 0,0 22,0 0,0 0,22 22,-22 0,44 0,-22 1,22-1,22 22,0-22,0-22,22 22,0-22,0 0,22-22,-22 0,23 0,-23-22,0 0,22-22,-44 0,22 0,-44-22,0 22,0-23,-44 23,0 22,0-22,0 22,0 0,0 22,21 0,1-22,0 22,22 22</inkml:trace>
  <inkml:trace contextRef="#ctx0" brushRef="#br0" timeOffset="86778.677">9944 5358,'0'22,"0"0,-22 0,22 0,0 0,22 22,-22 0,0 0,0 0,0 1,0 21,22-22,-22 0,0 0,0 22,22-22,-22 0,0-22,0 22,0-21,0-1,0 0,0 0,-22-44,22 0</inkml:trace>
  <inkml:trace contextRef="#ctx0" brushRef="#br0" timeOffset="143884.3859">3660 6879,'0'22,"0"0,0 0,0 0,0 22,0 1,0-23,0 22,22 22,-22-22,0 22,0-22,0 22,0 0,0 1,22-23,-22 22,0-22,0 22,0-22,0 22,0-22,0 1,0-1,0-22,-22 0,22 0,0 0,0-22</inkml:trace>
  <inkml:trace contextRef="#ctx0" brushRef="#br0" timeOffset="144652.4638">4299 6901,'0'22,"0"0,-22 22,22-22,0 23,0-23,0 22,0 22,0-22,0 22,0-22,0 22,22 0,-22-21,0 21,0-22,0 22,23 0,-23-22,0 22,0-22,0 1,0 21,0-44,0 22,0-22,0 22,0-22,0 0,0 0,0 0,0 0,0-22</inkml:trace>
  <inkml:trace contextRef="#ctx0" brushRef="#br0" timeOffset="145492.5478">5005 7078,'-22'0,"0"0,-22 0,22 22,0 0,0 0,0 22,0 0,0 22,-1-22,1 22,0 0,22-21,-22 21,22 0,0 0,22 0,-22-22,44 22,-21-22,-1 1,22-1,0-22,0-22,0 22,0-22,0-22,-22 22,22-22,-22 0,22-22,-21-1,-1 1,0 0,0-22,0 0,0 22,0 0,0-22,-22 22,22-1,-22-21,-22 22,22 0,-22 0,0 0,0 22,-22-22,22 22,0 0,-23 22,23-22,-22 22,22-22,0 22,0 0,0 0,22 22,-22-22,22 22,22 0,-22-22</inkml:trace>
  <inkml:trace contextRef="#ctx0" brushRef="#br0" timeOffset="146260.6243">5799 7166,'0'-22,"0"44,-22 0,22 0,-22 0,0 22,0 0,0 0,-1 0,23 0,-22 1,22 21,0-22,22 0,-22 0,23 0,21 0,-22 0,22-22,22 0,-22 0,22 0,0-22,-22 0,23-22,-23 22,0-22,0 0,-22-22,0 22,0-22,0 22,-22-22,0 0,0 0,0 0,-22 0,0-1,22 1,-22 0,0 0,-22 22,22-22,0 22,0-22,-22 22,-1 22,1-22,22 0,-22 22,22 0,-22 0,0 0,22 0,-22 0,22 0,22 22,-22-22,44 0</inkml:trace>
  <inkml:trace contextRef="#ctx0" brushRef="#br0" timeOffset="146868.6853">6747 6769,'0'22,"0"0,0 0,0 22,0 0,0 0,0 23,-22-23,22 22,0 0,0 22,0-22,0 0,0 23,0-23,0 0,0 0,0 0,0 0,0 0,-22-21,22-1,0 0,0-22,22-22</inkml:trace>
  <inkml:trace contextRef="#ctx0" brushRef="#br0" timeOffset="147333.7319">7232 6967,'-22'44,"22"1,0-1,0 0,0 22,0 0,0 0,0 0,0 0,22 1,-22-1,0 0,22-22,-22 22,22 0,-22-22,0 0,22 1,-22-1,0-22,22 0,-22-44</inkml:trace>
  <inkml:trace contextRef="#ctx0" brushRef="#br0" timeOffset="147812.7798">7827 6989,'0'22,"0"23,0-23,0 22,-22 0,22 22,0 0,0-22,22 22,-22 0,0-21,0 21,22 0,-22-22,22 22,-22-22,0 22,0-22,22 1,-22-1,0-22,0 22,0-22,0 0,0-22</inkml:trace>
  <inkml:trace contextRef="#ctx0" brushRef="#br0" timeOffset="205279.5259">3440 8445,'-89'220,"67"-132,-22-22,22 45,-22-1,0-22,0 22,0-21,0-23,0 0,22-22,22 0,0-88,44 0</inkml:trace>
  <inkml:trace contextRef="#ctx0" brushRef="#br0" timeOffset="205631.5611">4101 8467,'22'0,"-22"22,0 22,22 0,-22 22,-22-22,22 22,-22-44,0 44,0 23,0-23,-22 0,22-22,-22 0,22 0,0 0,22-22,0 0,0 1,22-46</inkml:trace>
  <inkml:trace contextRef="#ctx0" brushRef="#br0" timeOffset="206111.6091">4895 8401,'0'22,"0"22,0 0,-22 22,22 22,-44 0,22 0,-45 45,23-23,-22-22,22 45,-22-67,22 44,22-22,-22-44,44-22,-22-22,44 0,0-22</inkml:trace>
  <inkml:trace contextRef="#ctx0" brushRef="#br0" timeOffset="209358.9338">6350 8467,'0'-22,"0"0,0 0,22-1,-22 1,22-44</inkml:trace>
  <inkml:trace contextRef="#ctx0" brushRef="#br0" timeOffset="209654.9633">6438 8158,'-22'22,"22"22,-22 0,22 44,-44 1,0-1,0 44,-22-44,0 89,-1-45,23-44,-22 67,0-89,22 22,22 0,0-44,22 0,0-44,22 0,-22-22,22-22</inkml:trace>
  <inkml:trace contextRef="#ctx0" brushRef="#br0" timeOffset="210006.9986">6769 8268,'88'-44,"-44"22,22 0,-44 22,0 22,1 0,-46 22,23 22,-44 23,0-1,-22 66,0-44,0 89,-22-67,-1 67,1-45,0 22,-22 23,44-67,-45 66,45-65,-22 43</inkml:trace>
  <inkml:trace contextRef="#ctx0" brushRef="#br0" timeOffset="224911.4889">5115 8886,'0'-22,"22"-1,-22 1,22 0,-22 0,22 0,0 22,-22-22,23-22,-1 22,-22 0,22-22,-22 22,22 0,0 0,-22 0,22 0,0 22,0-22,0 22,0 0,0 0,0 0,0 0,0 0,0 22,0 0,0 0,0 0,-22 0,22 0,-22 22,22-22,-22 22,0-22,22 0,-22 0,0 0,0 22,0 1,0-1,0 0,0 0,0-22,-22 0,22 22,0-22,-22 22,22-22,-22 22,22 0,-22-21,0-1,22 0,-22-22,0 22,22 0,-22 0,0 0,0-22,0 22,0-22,0 0,0 0,0 0,0 0,0 0,0 0,0-22,0 22,-23-22,45 0,-22 22,0-22,0 0,22 22,-22-22,22 0,0-1,0 1,-22 0,22-22,0 0,22 22,-22-22,0 22,0 0,0-22,0 0,0-22,0 21,22 1,-22 0,0 44,0-22,22 0</inkml:trace>
  <inkml:trace contextRef="#ctx0" brushRef="#br0" timeOffset="295914.5885">3704 10319,'0'22,"0"0,0 0,0 22,0-22,0 0,0 22,0-44,0 22,0 22,0-22,0 0,-22 0,22 1,0 21,0-22,0 0,0 0,22 0,-22-44,0 22</inkml:trace>
  <inkml:trace contextRef="#ctx0" brushRef="#br0" timeOffset="297394.7365">4432 10451,'-22'-22,"0"22,0 0,0 0,0 22,-1-22,1 22,22 0,-22-22,22 22,-22-22,22 22,-22 0,22 0,0 0,0 0,0 0,0 1,0 21,22-44,-22 22,22 0,0-22,-22 22,22-22,1 22,-1-22,0 0,0 0,22 0,-22 0,0 0,0 0,0 0,0-22,0 22,-22-22,22 22,0-22,-22 0,0-22,0 21,0 1,0 0,0 0,0 0,0 0,-22 0,22 22,-22 0,0-22,0 22,0 0,0 0,0 0,0 0,0 22,0-22,22 0,-22 0,0 0</inkml:trace>
  <inkml:trace contextRef="#ctx0" brushRef="#br0" timeOffset="300523.0493">5314 10473,'22'0,"-22"22,0 0,0-22,0 22,-22 0,22 0,0 22,0-22,0 1,0 43,0-44,0 22,0-22,0 0,0 0,0 0,0 0,0 0,22-44</inkml:trace>
  <inkml:trace contextRef="#ctx0" brushRef="#br0" timeOffset="301162.1132">5843 10495,'0'22,"0"-22,-22 22,22 0,0 0,0 0,-22 22,22-21,0 21,0 0,0-22,0 0,0 0,22 0,-22 0,22 0,-22-22</inkml:trace>
  <inkml:trace contextRef="#ctx0" brushRef="#br0" timeOffset="303138.3108">6637 10517,'-22'-22,"0"22,22-22,-23 22,1 0,0 0,0 0,22-22,-22 44,0-22,0 0,0 0,22 22,-22-22,22 22,-22-22,0 0,0 0,22 22,-22-22,22 22,-22 0,22 0,0 0,0 0,0 1,0 21,0-22,22-22,-22 22,22-22,-22 22,22-22,0 22,0-22,0 0,0 0,-22 22,22-22,0 0,0 0,0-22,0 22,0 0,1-22,-1 0,0 0,-22 0,22-22,-22 21,0 1,0 0,0 0,0 0,0 0,-22 22,22-22,-22 22,0 0,-1 0,1 0,0 0,0 0,0 0,0 0,22 0</inkml:trace>
  <inkml:trace contextRef="#ctx0" brushRef="#br0" timeOffset="304458.4426">7276 10473,'0'0</inkml:trace>
  <inkml:trace contextRef="#ctx0" brushRef="#br0" timeOffset="304522.4492">7276 10473,'0'0</inkml:trace>
  <inkml:trace contextRef="#ctx0" brushRef="#br0" timeOffset="304810.478">7276 10495,'22'22,"-22"-22,0 22,0 0,0 0,22 0,-22 0,0 0,0 1,0 21,0-22,0 0,0 0,0 0,0 0,0 0,0 0,0 0,0 0,0 0,22-22,-22-22,0 22</inkml:trace>
  <inkml:trace contextRef="#ctx0" brushRef="#br0" timeOffset="305450.5416">7827 10561,'0'22,"0"0,0 0,0 0,22-22,-22 23,0 21,0-22,0 0,22 0,-22 22,0-22,0 22,22-22,-22 0,0 0,0 0,0 0,0 0,0 0,0-22</inkml:trace>
  <inkml:trace contextRef="#ctx0" brushRef="#br0" timeOffset="306162.6132">8445 10583,'22'22,"-22"0,0 0,22 1,-22 43,22-66,-22 44,0-22,0 0,22 0,-22 0,0 0,0 0,22 0,-22 0,22 0,-22 0,22 0,0 0,-22-22</inkml:trace>
  <inkml:trace contextRef="#ctx0" brushRef="#br0" timeOffset="307010.6976">9062 10605,'0'-22,"0"44,22-22,-22 22,0 0,0 1,0 21,22 0,-22-22,0 0,22 0,-22 0,0 0,0 0,22 0,-22 0,0 0,0 0,0 0,0 0,22-22,-22 22,0-44,-22 0</inkml:trace>
  <inkml:trace contextRef="#ctx0" brushRef="#br0" timeOffset="357732.7697">3638 11135,'-22'0,"0"22,0 0,0-22,0 22,0 0,0 0,22 0,-22 0,22 22,-22-22,22 22,-22-22,22 22,0-22,-23 22,23 1,0-23,-22 44,22-22,0-22,0 44,0-22,0 0,0-22,0 22,0-22,0 0,0 0,-22 1,22-1,0-44,22 22</inkml:trace>
  <inkml:trace contextRef="#ctx0" brushRef="#br0" timeOffset="358724.8686">3991 11267,'-22'-22,"0"22,0 22,-22-22,22 22,-23 0,1 0,0 22,0 0,0 0,0 0,0 0,22 1,0-1,0 0,22-22,0 22,0 0,22 0,-22 0,22-22,22 0,0 0,22 0,-22-22,22 0,1 0,-1-22,0 0,0 0,0 0,-22-22,0 22,0-44,0 44,-21-22,-1 0,0 0,0-1,-22 1,0 0,0 0,0 0,0 22,-22-22,22 22,-22 0,-23 0,1 22,0 0,-22 0,0 22,22 0,-22 0,22-22,0 22,-1 0,23 22,0-22,0 0,0 0,0 0,22 0,-22 0,22-22</inkml:trace>
  <inkml:trace contextRef="#ctx0" brushRef="#br0" timeOffset="359884.9849">4961 11179,'-22'0,"0"0,0 0,0 22,0-22,-22 22,-1 0,23 0,-22 22,0-22,0 0,0 22,0-22,22 22,-22 0,44 0,-22-21,22 21,0 0,22 0,0-22,0 22,22-22,22 22,-22-22,22 0,-22 0,23 0,-1-22,0 0,-22 0,22 0,-22-22,0 22,23-22,-23-22,0 22,22-22,-22 22,0-22,0 22,-22-22,0 0,0 22,0-23,-22 1,0 22,0-22,-22 22,0-22,0 22,0 0,0 0,0 0,0 0,-22 0,22 22,-22 0,0 0,0 0,-23 22,23 0,0 0,0 0,0 0,0 0,22 0,0 0,0 0,0 0,0 0,0 0,0 0</inkml:trace>
  <inkml:trace contextRef="#ctx0" brushRef="#br0" timeOffset="360853.0817">6152 11333,'-45'-22,"1"22,0 0,0 0,0 22,0 0,-22-22,22 22,0 22,0-22,-1 22,23-22,-22 22,22-21,22 21,0-22,0 22,22-22,22 0,-22 0,23 0,-23 0,22 0,22 0,-22-22,22 0,0 0,-22-22,0 22,23-22,-23-22,0 22,0 0,-22-22,0 22,0-22,-22 22,0-23,0 23,-22 0,0-22,0 22,0 0,0 0,0 22,0-22,-22 22,-1 0,1 0,0 22,0-22,0 22,0 0,22 0,-22-22,22 22,0 0,22 0,-22-22,22 22,0 0,22 1,0-1</inkml:trace>
  <inkml:trace contextRef="#ctx0" brushRef="#br0" timeOffset="361629.1593">6747 11201,'-22'0,"22"22,-22 0,22 22,0-22,-22 22,22 0,0-22,-22 22,22 0,0-22,0 23,0-1,0 0,22 0,-22-22,0 22,0 0,0-22,0 22,0-22,0 0,0 0,0 0,0 0,0 0,0-44,22 22,0-22</inkml:trace>
  <inkml:trace contextRef="#ctx0" brushRef="#br0" timeOffset="362293.2257">7276 11201,'22'0,"-22"22,0 0,0 0,0 0,0 0,22 0,-22 22,22 0,0 0,-22 0,22 0,0 1,-22-1,22 0,-22 0,22 0,-22 0,22 0,-22 0,0-22,0 22,0-22,0 0,0 1,0-1,0-44,23 22,-23-23,0 1,22 22</inkml:trace>
  <inkml:trace contextRef="#ctx0" brushRef="#br0" timeOffset="363037.3001">7960 11245,'0'22,"-23"0,23 0,-22 0,22 0,-22 22,0-22,0 0,22 22,-22 0,22-22,-22 23,22-1,0 0,0-22,22 22,-22-22,0 22,0-22,0 22,0-22,0 0,0 0,0 0,0 0,0 0,0 1,22-1,-22-22</inkml:trace>
  <inkml:trace contextRef="#ctx0" brushRef="#br0" timeOffset="363893.3857">8665 11355,'-44'0,"-22"0,22 0,0 22,0-22,-1 22,1 0,22 0,-22 22,0-22,0 0,22 23,0-23,22 22,0-22,44 22,0 0,0-22,22 0,23 22,-23-22,22 0,-22-22,0 22,0-22,-22 0,1 0,-1-22,0 0,0 0,-22-22,0 0,0 0,0 22,0-22,0 0,-22-1,22 1,-22 0,0 22,-22-22,0 0,0 22,-22-22,-22 22,22 0,0 0,-23 0,23 22,0 0,-22 0,0 22,22 0,-22 0,0 0,21 0,23 0,-22 0,44 0,0 0</inkml:trace>
  <inkml:trace contextRef="#ctx0" brushRef="#br0" timeOffset="364860.4824">9723 11311,'-88'0,"44"0,22 0,-22 22,0-22,22 22,-22-22,0 22,0 0,-1 22,1-22,22 22,22-22,-22 23,22-23,22 22,-22 0,44-22,-22 22,23 0,-1-22,0 22,22-22,-22 0,22 0,-22 0,0-22,22 0,-21 0,-1-22,-22 0,22 0,-22 0,22-22,-22 0,22 22,-22-22,0 0,0 22,0-22,0-1,-22 23,22-22,-22 22,0 0,-22-22,22 22,-22 0,0 0,-22 0,22 0,-22 0,22 22,-22-22,0 22,0 0,22 0,-22 0,21-22,-21 22,0 0,22 0,0 0,-22 0,22 0,0 22,0-22,0 22,22 0,0 0,0 0</inkml:trace>
  <inkml:trace contextRef="#ctx0" brushRef="#br0" timeOffset="365916.588">10892 11267,'-22'-22,"0"22,0 0,0-22,-22 44,22-22,-22 0,22 22,-1 0,-21 0,22 0,0 0,0 0,0 0,22 0,0 0,0 22,0-22,22 22,-22-21,22 21,0 0,22-22,-22 22,23 0,-1 0,0-22,22 22,-22-22,22 22,0-44,0 22,1 0,-23-22,0 0,0-22,0 22,0-22,0 0,0-22,22 0,-21 22,-1-22,22-22,-22 22,0 0,-22 0,0-1,0-21,-22 22,-22 0,0-22,0 22,0 0,-44 22,22-22,-22 22,-1-1,1 1,0 22,22 0,-22 0,22 0,22 22,0-22,-22 23,21-1,-21 22,0-22,22 22,0 0,-22-22,22 22,0 0,22-22,-22 0</inkml:trace>
  <inkml:trace contextRef="#ctx0" brushRef="#br0" timeOffset="385141.5103">3462 13031,'0'22,"0"0,0 0,0 0,-22 0,22 22,0-22,-22 0,22 22,0 0,-23 0,23-21,0 21,-22 22,22-44,0 22,0 0,-22-22,22 22,0-22,0 0,0 0,0-22</inkml:trace>
  <inkml:trace contextRef="#ctx0" brushRef="#br0" timeOffset="385997.5959">3947 13031,'-44'44,"44"-22,-22 22,22-22,-22 22,-1 0,23 0,-22 0,22 1,0 21,-22-22,44 0,-22 0,0 22,22-22,1-22,-1 0,0-22,0 0,0 0,22-22,-22 22,0-44,-22 22,22-22,-22 0,0 0,0 0,0-22,0 21,0 1,0 0,-22 0,0 0,22 22,-22 0,0-22,0 44,0-22,0 0,0 22,22-22,-22 22,22-22</inkml:trace>
  <inkml:trace contextRef="#ctx0" brushRef="#br0" timeOffset="386725.6676">4454 12943,'0'22,"0"0,0 0,0 0,0 22,-22 0,22 0,-22 0,22 0,0 22,0-22,0 1,0 21,0 0,22-22,0 0,-22 0,22-22,0-22,0 0,0 0,22-22,-22 0,0 0,-22 0,22-22,-22 22,22-22,-22-22,0 22,0-1,-22 1,22 0,-22 0,0 22,0 0,0 0,0 0,0 0,0-22,0 44,22-22,-22 22,22-22,0 0</inkml:trace>
  <inkml:trace contextRef="#ctx0" brushRef="#br0" timeOffset="387397.7359">5071 12898,'-22'22,"22"1,0 21,-22-22,0 22,22 0,0 22,-22-22,22 22,0 0,0-21,0 21,22 0,-22-22,22-22,0 0,0 0,0 0,0-22,0 0,0-22,0 22,0-22,1-22,-23 0,22 0,0-22,-22 21,0-21,0 22,0-22,-22 22,0 0,22 0,-45 0,23 22,0 22,-22-22,22 22,0 0,0 0,0 0,22-22,0 22</inkml:trace>
  <inkml:trace contextRef="#ctx0" brushRef="#br0" timeOffset="388021.7983">5644 12832,'0'22,"0"0,-22 22,22 1,-22-23,22 22,-22 22,0-22,22 22,0-22,0 44,0-43,22-1,0 0,-22-22,22 0,0-22,23 0,-23 0,0-22,22 0,-22 0,0-22,0 22,0-23,-22 1,0-22,-22 22,22-22,-22 0,0 22,0 0,0 22,0-1,0 1,0 22,-1-22,1 22,0 0,22-22,-22 22</inkml:trace>
  <inkml:trace contextRef="#ctx0" brushRef="#br0" timeOffset="388685.8647">6152 12656,'0'22,"0"0,0 0,0 22,-22-22,22 22,-23 0,23 23,-22-23,22 22,0 0,0 0,22 0,1-22,-1 0,0 1,0-23,0 0,0 0,22-22,-22 0,22 0,-22 0,0-22,0 0,0 0,0-23,-22 1,0-22,0 22,0-22,0 0,0 0,-22 22,22-23,-22 23,0 0,0 0,0 22,0 22,0-22,0 22,-22 0,22 0,0 22,0-22,22 22,-22-22,22 22,22 0</inkml:trace>
  <inkml:trace contextRef="#ctx0" brushRef="#br0" timeOffset="389621.9583">6945 12546,'-22'22,"0"0,0 0,0 22,0-22,22 44,-22-22,0 0,0 22,0 1,0-1,22 0,-22 0,22 0,0-22,0 0,22 0,0 1,0-23,0 0,0-22,0 0,22 0,-22-22,22 0,-22 0,0-23,0 1,1 0,-1 0,-22 0,0-22,0 0,0 22,-22-45,22 23,-23 22,23 0,-22 0,0 22,0 0,0 0,0 22,0-22,0 22,0-22,0 22,22-22,0 22</inkml:trace>
  <inkml:trace contextRef="#ctx0" brushRef="#br0" timeOffset="390046.0006">7563 12546,'-22'0,"0"22,0 0</inkml:trace>
  <inkml:trace contextRef="#ctx0" brushRef="#br0" timeOffset="390454.0415">7342 12810,'-22'66,"0"1,0-1,22 0,0 0,0-22,22 22,0-22,0 0,0-22,22 1,-22-23,22 0,1 0,-23-23,22 1,-22-22,0 0,22 0,-44-22,22 0,0 0,-22 0,0-1,-22 1,22 0,-22 22,0 0,-22 44,22-22,0 22,-22-22,22 22,-1 0,1 0,0 0,0 0,22 0</inkml:trace>
  <inkml:trace contextRef="#ctx0" brushRef="#br0" timeOffset="390806.0766">8092 12546,'0'-22,"-22"22,0 0,0 22,0 0,22 0</inkml:trace>
  <inkml:trace contextRef="#ctx0" brushRef="#br0" timeOffset="391246.1206">7915 13141,'22'88,"1"-44,-1-22,0 0,22 0,-22-22,22 0,-22 0,0-22,0 0,0-22,0 0,0 0,0 0,0-22,-22 0,22-1,-22 1,0 22,0-22,-22 22,22 0,-22 0,0 22,0-22,0 0,0 22,0 22,0 0,-22 0,22 0,0 0,0 22,0 0,0 0,22 0</inkml:trace>
  <inkml:trace contextRef="#ctx0" brushRef="#br0" timeOffset="393005.2966">8819 12524,'-22'0,"0"0,0 0,0 0,0 0,0 0,22 22,-22-22,0 22,0 0,0 0,0 0,22 0,-22 0,0 0,22 22,0 0,0-22,-22 22,22 0,22 1,-22-1,0-22,22 22,0-22,-22 22,22-22,0 0,0 0,0 0,22-22,-22 0,0 0,0-22,0 22,0-44,0 22,23-22,-23 22,0-22,-22 0,22-1,0 1,-22 0,0 0,0 0,0 0,0 0,0 0,-22 0,22 22,-22 0,0 0,0 22,0-22,-23 22,23 0,0 0,0 0,0 0,0 22,0-22,22 22,0-22</inkml:trace>
  <inkml:trace contextRef="#ctx0" brushRef="#br0" timeOffset="393926.3886">9305 12457,'0'23,"-23"-1,23 22,0-22,0 22,0-22,0 22,-22 22,22-22,0 0,0 0,0 23,0-23,0 0,0 0,0 0,-22 0,22-22,0 0,0 0,22-22</inkml:trace>
  <inkml:trace contextRef="#ctx0" brushRef="#br0" timeOffset="395493.5454">8004 12612,'-22'0,"22"22,-22-22,22 22,-23-22,23 22,0 0,0 0,0 0,-22 0,22 0,0 0,0 0,0 0,0 0,0 22,0-21,22-1,-22 22,0-22,0 0,0 0,0 0,0 0,0 0,0 0,0 0,-22 0,44-22,-22-22</inkml:trace>
  <inkml:trace contextRef="#ctx0" brushRef="#br0" timeOffset="579132.9075">3506 14751,'0'22,"-22"0,22 0,0 0,0 0,0 0,-22 0,22 0,0 0,0 0,0 0,-22 22,22-22,0 0,0 22,-22-22,22 0,0 0,0 1,0-1,-23 0,23 0,0 0,0 0,0 0,0 0,0 0,0 0,-22 0,22 0,0 0,0 0,0-44,0 0,0 0,0 0,0 0</inkml:trace>
  <inkml:trace contextRef="#ctx0" brushRef="#br0" timeOffset="587188.713">4035 14706,'0'0</inkml:trace>
  <inkml:trace contextRef="#ctx0" brushRef="#br0" timeOffset="587260.7202">4035 14706,'0'0,"-44"89</inkml:trace>
  <inkml:trace contextRef="#ctx0" brushRef="#br0" timeOffset="587796.7738">3991 14795,'-22'22,"22"0,-22 0,22 0,0 0,-22 0,22 0,0 0,0 0,-22 0,22 22,0-22,0 0,-22 22,22-22,0 0,0 1,0-1,-22 0,22 0,0 0,0 0,0 0,-23 0,23 0,0 0,0 0,0 0,-22-22,22 22,0 0,0 0,0 0,0 0,0 0,0 0,0 0,0-22</inkml:trace>
  <inkml:trace contextRef="#ctx0" brushRef="#br0" timeOffset="590421.0362">4476 14817,'22'0,"-22"0</inkml:trace>
  <inkml:trace contextRef="#ctx0" brushRef="#br0" timeOffset="590501.0442">4476 14817,'0'0,"22"-44</inkml:trace>
  <inkml:trace contextRef="#ctx0" brushRef="#br0" timeOffset="591045.0986">4498 14773,'22'0,"-44"22,22 0,0 0,0 0,0 0,-22 0,22 0,0 0,0 0,0 22,-22-22,22 22,-22-22,22 22,0-22,0 0,-22 1,22-1,0 0,0 0,0 22,-22-22,22 0,0 0,-22 0,22 0,0 0,0 0,0 0,-22 0,22 0,0 0,0 0,0 0,0-22</inkml:trace>
  <inkml:trace contextRef="#ctx0" brushRef="#br0" timeOffset="592493.2434">5181 14795,'0'22,"-22"-22,0 22,0 0,0-22,22 22,-22-22,22 22,-22-22,0 22,22 0,-22-22,0 22,0-22,22 22,-22 0,0-22,22 22,-22 0,0 22,22-22,0 0,-22 22,22-21,0-1,0 0,0 22,22-22,-22 0,0 22,22-22,-22 0,22 0,0 0,-22 0,22 0,0 0,0-22,0 0,-22 22,22-22,0 0,-22-22,22 22,0-22,0 22,0-22,-22 0,22 0,0 0,1 0,-23 0,22 0,0 0,-22 0,22 0,-22-22,22 22,-22 0,22-1,-22 1,22 0,-22 0,0 0,0 0,0 0,0 0,-22 0,22 0,-22 22,22-22,-22 22,22-22,-22 22,22-22,-22 0,0 22,22-22,-23 22,1 0,0 0,0 0,0 0,22 0</inkml:trace>
  <inkml:trace contextRef="#ctx0" brushRef="#br0" timeOffset="596132.6072">5689 14883,'0'22,"0"0,0 0,0 0,0 0,-23 0,23 0,0 22,-22-22,22 22,-22 0,22 23,-22-1,0-22,0 22,0-22,22 22,-22-22,22 0,-22 23,22-23,-22 0,22-22,-22 22,22 0,0-22,0 0,0-22</inkml:trace>
  <inkml:trace contextRef="#ctx0" brushRef="#br0" timeOffset="596901.6838">6130 14883,'0'22,"-23"-22,23 22,0 0,0 0,-22 0,22 0,-22 0,22 0,-22 0,22 22,-22 0,22 1,-22-23,22 44,-22-22,22 0,-22 0,22 0,-22 0,22 0,0-22,-22 22,22-21,0-1,-22 0,22-44</inkml:trace>
  <inkml:trace contextRef="#ctx0" brushRef="#br0" timeOffset="599804.9739">6747 14927,'-22'0,"0"22,0 0,0 0,0 0,0 0,0 0,-1 0,23 0,-22 22,0-22,0 0,0 23,22-23,-22 22,22 0,-22 0,22-22,-22 22,22 0,0 0,0-22,22 22,-22-22,22 1,-22-1,22-22,0 22,0-22,0 22,23-44,-23 22,0-22,0 0,22-1,-22 1,22 0,-22 0,22-22,-22 22,0-22,22 0,-22 0,0 22,-22-22,0 0,22 22,-22-23,0 23,0 0,-22 0,22 0,-22 0,0 0,0 22,22-22,-22 22,0 0,0 0,0 0,0 0,0 22,22-22</inkml:trace>
  <inkml:trace contextRef="#ctx0" brushRef="#br0" timeOffset="601093.1033">7430 15015,'-22'0,"0"0,0 0,0 0,0 0,22 22,-22-22,0 22,0-22,0 22,0 0,22 0,-22 0,0 22,0-44,0 45,22-23,-22 0,22 0,-22 0,22 0,0 0,0 0,0 0,0 0,0 0,0 0,0 0,0 0,22-22,-22 22,0 0,22-22,-22 22,22-22,0 22,0-22,0 0,0 0,0 0,0 0,0-22,0 22,0-22,0 22,0-22,0 0,0 0,0 22,0-22,-22 0,23 0,-1 0,0 0,0-22,0 22,0 0,-22 0,22 0,-22 0,0 0,0-1,0 1,-22 0,22 0,-22 22,22-22,-22 22,0-22,0 22,0 0,-1 0,1 0,0 0,0 0,0 0,22 22,0-22</inkml:trace>
  <inkml:trace contextRef="#ctx0" brushRef="#br0" timeOffset="602293.2233">7960 14993,'-23'22,"23"0,0 0,-22 0,22 0,-22 22,22-22,-22 0,22 23,-22-23,22 22,-22-22,22 22,-22-22,0 22,22 0,-22 0,22 0,-22-22,22 0,0 0,0 1,-22-1,22 0,0-22</inkml:trace>
  <inkml:trace contextRef="#ctx0" brushRef="#br0" timeOffset="603101.304">8356 15037,'-22'22,"22"0,-22 0,22 0,-22 22,22-22,-22 23,22-23,-22 22,22 0,0 0,-22 0,22 0,0-22,0 22,0-22,-22 0,22 0,0 0,0 1,0-1,-22 0,22 0,0 0,0-22</inkml:trace>
  <inkml:trace contextRef="#ctx0" brushRef="#br0" timeOffset="627429.7367">3153 16448,'0'22,"0"0,0 0,22 0,-22 1,0-1,0 22,-22-22,22 0,0 22,0-22,0 22,0-22,0 0,-22 22,22-22,0 0,0 0,0 0,0 0,0 0,0 1</inkml:trace>
  <inkml:trace contextRef="#ctx0" brushRef="#br0" timeOffset="628805.8742">3506 16559,'0'22,"0"0,-22-22,22 22,-22-22,22 22,-22-22,0 22,22 0,-23 0,23 0,0 0,0 0,0 0,0 0,0 0,0 0,0 0,0 0,0 0,0 0,0 0,23 0,-23 1,22-1,-22 0,22-22,0 22,0 0,0 0,0-22,0 22,0-22,0 0,0 0,0 0,22 0,-22 0,0 0,-22-22,22 22,0 0,-22-22,22 22,-22-22,22 0,-22 0,0 0,0-1,0 1,0-22,0 22,0 0,-22 0,22 0,0 0,-22 0,22 0,0 0,-22 22,22-22,-22 0,0 0,0 0,0 0,0 22,0-22,0 22,0 0,0 0,0 0,0 0,0 0,0 0,0 0</inkml:trace>
  <inkml:trace contextRef="#ctx0" brushRef="#br0" timeOffset="629237.9175">4123 16559,'-22'22,"22"-22</inkml:trace>
  <inkml:trace contextRef="#ctx0" brushRef="#br0" timeOffset="630110.0046">3969 16647,'0'22,"-22"-22,0 22,22 0,-22 0,22 0,0 0,-22 0,22 0,0 0,0 0,22 0,-22 0,0 0,0 0,22 0,-22 0,22-22,-22 23,22-23,-22 22,22 0,0 0,0-22,0 22,0-22,0 22,0-22,0 22,0-22,0 0,0 0,0 0,0 0,0 0,0 0,1 0,-23-22,22 22,0-22,-22 0,0 0,22 0,-22 0,0-1,0-21,0 22,0 0,0 0,0-22,0 22,0 0,0 0,-22 0,22 0,0 0,0 0,-22 22,22-22,-22 0,-1 22,1-22,0 22,0 0,0 22,0-22,0 0,22 22,-22-22,0 22,0-22,0 22,0-22,0 0,0 0,0 22,0-22,0 22,22-22</inkml:trace>
  <inkml:trace contextRef="#ctx0" brushRef="#br0" timeOffset="635102.5039">4718 16625,'22'22,"-22"0,0 0,22-22,-22 22,0 0,23 0,-23 0,0 0,0 0,22 22,-22-22,0 22,22-22,-22 22,22 1,-22-1,22 0,-22 0,22 0,-22 0,0 0,22 0,-22 0,22-22,-22 22,22 1,-22-23,0 0,22 0</inkml:trace>
  <inkml:trace contextRef="#ctx0" brushRef="#br0" timeOffset="635902.5839">5159 16603,'0'22,"0"0,22-22,-22 22,22-22,-22 22,0 0,23 0,-23 0,0 0,0 0,22 22,-22-22,0 22,0 0,22 0,-22 1,0-1,22-22,-22 22,0 0,22-22,-22 22,0-22,22 22,-22-22,22 22,-22-22,22 0,0 0,-22-22</inkml:trace>
  <inkml:trace contextRef="#ctx0" brushRef="#br0" timeOffset="639350.9287">5755 16735,'-22'0,"0"0,0 0,-1 0,23 22,-22-22,0 22,0 0,22 0,0 0,0 0,0 0,0 22,0-22,0 22,22 1,-22-23,22 22,0 0,1 0,-23-22,22 22,0-22,0 22,0-22,0 0,22 0,-22 0,22 0,-22 0,0-22,0 0,0 0,0 0,0-22,0 22,-22-22,22 0,-22-22,0 22,0 0,0-22,0 0,0 22,0-22,0 0,0 0,-22 22,22-23,0 23,-22 0,22-22,-22 22,22 0,-22 0,22 0,-22 0,22 0,-22 22,22-22,-22 0,0 22,0-22,0 0,0 22,0-22,-22 22,22 0,0 0,0 0,0 0,-1 22,1-22</inkml:trace>
  <inkml:trace contextRef="#ctx0" brushRef="#br0" timeOffset="640215.0151">6482 16779,'0'-22,"-22"22,22 22,-22-22,0 0,0 0,0 22,0-22,0 22,0-22,0 22,0 0,0 0,0 0,0 0,22 0,-22 0,22 0,0 1,0 21,0-22,0 0,22 22,0 0,0-22,0 22,0-22,0 0,0 0,0-22,0 22,0 0,0-22,22 0,-22 0,0 0,0 0,0 0,0 0,1-22,-1 0,0 0,0 0,0 0,0-22,-22 22,0-22,0 0,0 22,0-22</inkml:trace>
  <inkml:trace contextRef="#ctx0" brushRef="#br0" timeOffset="640359.0294">6659 16889,'-22'-22,"0"0,0 0,-1 22,1 0,0 0,0 0,0-22</inkml:trace>
  <inkml:trace contextRef="#ctx0" brushRef="#br0" timeOffset="640823.0758">7100 16801,'0'0</inkml:trace>
  <inkml:trace contextRef="#ctx0" brushRef="#br0" timeOffset="641439.1375">6901 16845,'-44'22,"22"0,22 0,-22 0,22 0,0 0,22 23,-22-23,22 22,-22-22,22 22,0 0,0-22,0 0,0 0,0 0,0 0,1 0,-1-22,0 0,0 0,0 0,0 0,0 0,0 0,22 0,-22-22,0 22,0-22,0 22,0-22,0 22,0-22,-22 0,22 0,0 0,-22 0,0 0,0 0,0 0,0 0,0-22,-22 21,0 1,22-22,-22 22,0 0,0 0,0 0,0 0,0 0,0 0,0 0,0 22</inkml:trace>
  <inkml:trace contextRef="#ctx0" brushRef="#br0" timeOffset="647278.7214">7761 16801,'22'22,"0"0,-22 0,22 0,0 0,0 0,-22 0,22 22,0-21,-22-1,22 22,-22-22,0 0,23 0,-23 0,0 0,0 22,0-22,22 0,-22 0,0 0,0 0,22 0,-22 0,0 0,0-22</inkml:trace>
  <inkml:trace contextRef="#ctx0" brushRef="#br0" timeOffset="647958.7888">8048 16713,'0'22,"22"0,-22 0,0 0,22-22,-22 22,22 0,-22 0,22 0,-22 0,22-22,-22 22,22 0,-22 0,0 0,22 1,-22-1,0 0,22 0,-22 0,0 0,22 0,-22 0,0 22,0-22,0 0,0 0,22 0,-22 22,0-22,0 0,22 0</inkml:trace>
  <inkml:trace contextRef="#ctx0" brushRef="#br0" timeOffset="648966.8902">8378 17242,'23'22,"-1"-22,0 22,0 0,0-22,0 22,22-22,-22 0,0 0,0 0,0 0,0 0,0 0,0-22,-22 0,22 22,-22-22,22 0,-22 0,0-22,0 22,0-22,0 22,0 0,-22-22,22 21,0-21,-22 22,22 0,-22 0,22 0,0 0,-22 22,22 0</inkml:trace>
  <inkml:trace contextRef="#ctx0" brushRef="#br0" timeOffset="650895.083">8467 17022,'-22'22,"22"0,0 0,0 0,0 0,-22-22,22 22,0 0,0 0,0 0,0 0,22-22,-22 22,0 0,0 0,22-22,-22 22,22-22,-22 22,22-22,-22 22,22-22,-22 22,22-22,-22 22,22-22,-44 0,22-22,-22 0,0 0,22 0,-22 0,22 0,-22 0,22 0,0 0,-22 22,22-22,0 0,0 0,0 0,0 0,0 0,0 0,22 22,-22-22,0 0,0-1,22 1,-22 0,22 22,-22-22,22 22,0-22,0 22,0 0,0 0,0 0,0 0,0 0,-22 22,22-22,-22 22,0 0,22-22,-22 22,0-22</inkml:trace>
  <inkml:trace contextRef="#ctx0" brushRef="#br0" timeOffset="697992.7919">3263 17859,'0'22,"-22"-22,22 22,0 1,0 21,0-22,0 0,-22 22,22-22,0 22,-22-22,22 22,0-22,0 22,0-22,0 22,-22-22,22 23,0-23,0 0,0 0,22-22,-22 22,0-22</inkml:trace>
  <inkml:trace contextRef="#ctx0" brushRef="#br0" timeOffset="699088.9019">4079 18102,'-22'-22,"22"0,-22 22,22-22,-22 0,0 0,0 22,0 0,0 0,0 0,0 0,0 0,-1 0,1 22,0 0,0-22,22 22,-22 0,22 0,-22 0,22 0,0 0,22 0,-22 0,0 0,22 0,-22 0,22 0,0 0,0-22,1 22,-1-22,0 22,0-22,0 0,0 0,0-22,0 0,0 22,0-22,0 22,0-22,-22 0,22 22,-22-22,22-22,-22 22,0-22,22 22,-22 0,0 0,0 0,0 0,-22 0,0 0,0 22,0 0,0 0,0 0,0 0</inkml:trace>
  <inkml:trace contextRef="#ctx0" brushRef="#br0" timeOffset="699952.9883">4851 18036,'-22'-44,"22"22,-22 22,22-22,-22 22,-1 0,-21 0,22 22,0-22,0 22,-22 0,22 0,0 0,0 0,0 0,22 0,-22 0,22 22,0-22,0 0,22 0,-22 22,22-22,0 0,0 0,0 1,22-1,-22 0,22 0,0-22,-21 22,21-22,0 0,0 0,0-22,0 0,0 0,-22 0,22-1,-22 1,0-22,0 22,-22-22,22 0,-22 0,0 22,0-22,-22 0,0 22,0 0,0 0,-22 0,22 0,-22 22,22 0,0 0,0 0,0 0</inkml:trace>
  <inkml:trace contextRef="#ctx0" brushRef="#br0" timeOffset="700785.0715">5843 18168,'22'-22,"-22"0,0 0,0 0,0 0,-22 0,0 0,0 22,0-22,0 22,0 0,-22 22,21-22,1 22,-22-22,22 22,0 0,-22 0,22 0,22 0,-22 22,22-22,-22 0,22 0,0 0,0 22,22-22,0 0,0 1,22-1,-22-22,0 22,0-22,22 0,-21-22,-1 22,0 0,22-22,-22 22,0-23,0 23,0-22,-22 0,22 0,0 0,0 0,-22 0,22 0,-22 0,0 0,0 0,-22-22,22 22,-22 0,22 0,-44 0,22 22,-22-22,22 22,0 0,0 0,0 22,0-22,-1 22</inkml:trace>
  <inkml:trace contextRef="#ctx0" brushRef="#br0" timeOffset="701329.1259">6196 18190,'22'0,"-22"-22,0 22</inkml:trace>
  <inkml:trace contextRef="#ctx0" brushRef="#br0" timeOffset="701449.1379">6196 18190,'0'0,"22"-22</inkml:trace>
  <inkml:trace contextRef="#ctx0" brushRef="#br0" timeOffset="701665.1594">6218 18168,'0'22,"0"0,0 0,-22 0,22 0,0 0,0 0,0 0,0 0,0 23,22-23,-22 0,0 0,22 0,-22 0,0-44,0 0</inkml:trace>
  <inkml:trace contextRef="#ctx0" brushRef="#br0" timeOffset="702145.2074">6262 18190,'0'-44,"0"22,0-22,22 22,-22 0,0 0,0 0,0 0,0 0,0 0,0 44,0 0,0 0,-22 0,22 22,-22-22,22 0,0 22,-22 0,22 0,0-22,-22 22,22 0,0 1,0-23,0 22,0-22,22 0,-22 0,0 0,0-22</inkml:trace>
  <inkml:trace contextRef="#ctx0" brushRef="#br0" timeOffset="703105.3035">7034 18124,'0'-22,"0"0,-23 22,23-22,-22 22,0-22,0 22,0 0,-22-22,0 44,0-22,0 0,0 0,0 22,0 0,-1 0,23 0,0 0,0 0,0 22,22-22,0 0,0 22,0-22,22 0,0 23,0-23,23 0,-1 0,0 0,-22 0,22-22,0 0,-22 0,22 0,-22 0,22 0,-22 0,0-22,22 22,-21-22,-1 0,0 0,-22 0,22-1,0 1,0-22,-22 22,0 0,22 0,-44 0,22 0,0 0,-22 0,22 0,-22 0,0 0,0 22,0 0,-1 0,1 22</inkml:trace>
  <inkml:trace contextRef="#ctx0" brushRef="#br0" timeOffset="704897.4826">7607 18058,'0'22,"0"0,-22 0,22 0,0 22,-22 0,22-22,0 22,-22 0,22-22,-22 23,22-1,-22 0,22-22,0 22,0-22,0 0,0 0,0 0,22-22</inkml:trace>
  <inkml:trace contextRef="#ctx0" brushRef="#br0" timeOffset="705696.5626">8356 18278,'0'-22,"0"0,0 0,-22 0,0 0,0 0,0 22,-22-22,22 22,-22 0,0 0,0 0,0 0,0 22,-1 0,23-22,-22 44,22-22,0 0,22 22,-22-22,22 22,22 1,0-1,0 0,22-22,1 22,-1-22,0 0,0-22,-22 0,22 22,0-44,-22 22,22 0,-22-22,22 0,-22 0,0 0,23 0,-23 0,-22 0,22-22,0 22,-22-23,22 23,-22-22,-22 22,22 0,-22-22,-22 22,22 0,-23 22,1 0,0 0,22 0,-22 0,22 22</inkml:trace>
  <inkml:trace contextRef="#ctx0" brushRef="#br0" timeOffset="707129.7058">9018 17992,'0'22,"22"22,-44 0,22-22,0 22,-22 0,22 0,-22 0,22 0,-22 23,22-23,0 0,-22 0,44 0,-22 0,0 0,0 0,22-22,0-22</inkml:trace>
  <inkml:trace contextRef="#ctx0" brushRef="#br0" timeOffset="707600.753">9723 17948,'0'44,"0"-22,0 22,0-22,-22 22,0-22,22 22,-22 22,0-22,0 0,0 23,0-23,22 22,0-22,0 0,0 0,0-22,0 22</inkml:trace>
  <inkml:trace contextRef="#ctx0" brushRef="#br0" timeOffset="708016.7938">10297 18036,'22'88,"-22"-44,22 22,-22 22,22 1,0-1,-22 44,22 0,0-43,-22-67,0-22</inkml:trace>
  <inkml:trace contextRef="#ctx0" brushRef="#br0" timeOffset="730194.012">14464 2139,'0'22,"22"-22,0 0,0 0,0 0,22 0,-22 0,22 0,0 0,1 0,-1 0,-22 0,0 0,0 0,0 0,0 0,-44 0,0 0,22-22</inkml:trace>
  <inkml:trace contextRef="#ctx0" brushRef="#br0" timeOffset="752634.2559">11598 1808,'-22'0,"22"-22,-23 22,23 22,0 0,0 0,0 22,-22-22,22 44,0-22,-22 45,22-23,-22 0,22 0,0 0,-22 0,0-22,22 1,-22-23,0-22,22-22</inkml:trace>
  <inkml:trace contextRef="#ctx0" brushRef="#br0" timeOffset="753426.3351">12281 1962,'0'-22,"-22"22,22-22,-22 22,22-22,-22 22,0 0,0 0,-22 0,22 0,-22 22,22 0,-23 0,23 0,-22 22,22 1,22-1,-22 0,0-22,22 22,22-22,0 0,0 0,0-22,0 0,22 0,-21 0,21-22,-22 0,22 22,-22-22,0 0,0 0,-22 0,22 0,-22-22,22 22,-22 0,-22-1,0 1,0 0,0 22,0 0,0 0,0 0,0 0,0 0</inkml:trace>
  <inkml:trace contextRef="#ctx0" brushRef="#br0" timeOffset="754890.4815">12634 2051,'-22'0,"22"-23,-22 23,0-22,22 0,22 0,0 0,0 22,0-22,-22 0,44 22,-22-22,0 22,0 0,0 0,22 0,-22 0,0 22,0-22,0 22,-22 0,0 0,0 0,0 22,-22-21,0 21,0 0,0-22,-22 22,22-22,0 0,0 22,0-22,0-22,22 22,22-22,0 0,0 0,22 0,-22 0,22 0,-22-22,22 22,-21 0,-1 22,0-22,0 0,0 0,-22 22,22-22</inkml:trace>
  <inkml:trace contextRef="#ctx0" brushRef="#br0" timeOffset="755738.5663">13560 1918,'0'-22,"0"0,-22 22,22-22,-22 22,0 0,0 0,0 0,-22 22,22 0,-23 22,23-22,0 22,0 1,22-1,-22 0,44 0,-22-22,44 0,-22 0,23-22,-1 0,22 0,-22-22,0 22,0-22,-22 0,22 0,-44 0,22-22,-22 22,22-23,-44 1,22 22,-22 0,0 0,0 0,0 22,0 0,-22 0,22 0,0 0,0 0,22 22,-22-22,22 0</inkml:trace>
  <inkml:trace contextRef="#ctx0" brushRef="#br0" timeOffset="761035.0959">15258 1808,'0'-22,"0"44,0 0,0 0,0 0,0 0,0 22,0 0,0 0,0 1,0-1,0 0,-22-22,22 22,0-22,0 0,-22 0,22 0,0 0,-23-22,46 0,-23-22</inkml:trace>
  <inkml:trace contextRef="#ctx0" brushRef="#br0" timeOffset="762011.1934">15655 1808,'22'0,"-44"0,22 22,0 22,0-22,0 22,-23 0,23 23,0-23,0 0,0-22,0 22,0-22,0 0,0 0,0 0,23 0,-23-44,0 22</inkml:trace>
  <inkml:trace contextRef="#ctx0" brushRef="#br0" timeOffset="763027.294">16029 1764,'0'22,"0"0,0 0,0 22,0-22,-22 44,22-22,-22 1,22 21,0-22,0 0,0 0,0 0,0-22,0 0,0-44,0 0,22 22</inkml:trace>
  <inkml:trace contextRef="#ctx0" brushRef="#br0" timeOffset="763931.3855">16492 1720,'0'22,"22"-22,-22 22,0 0,0 0,-22 0,22 0,0 22,0 0,-22 0,22 23,0-23,-22 0,22-22,0 0,0 0,0 0,0 0,0 0,0 0,22 0,0 0,0-44,-22 22</inkml:trace>
  <inkml:trace contextRef="#ctx0" brushRef="#br0" timeOffset="768026.7939">16955 1786,'22'-22,"-22"0,0 0,22 0,-22 44,0 0,-22 0,22 0,0 22,0 0,0 0,0 0,0 22,0-21,0-1,0-22,0 0,22 0,-22-22</inkml:trace>
  <inkml:trace contextRef="#ctx0" brushRef="#br0" timeOffset="768723.8647">17418 1720,'0'22,"0"0,0 0,0 0,-22 22,0 22,0-22,22 22,-22-21,0-1,22 0,-22-22,22 0,22-22,-22-22</inkml:trace>
  <inkml:trace contextRef="#ctx0" brushRef="#br0" timeOffset="769610.9534">17837 1676,'22'0,"-22"22,0 22,0-22,-22 22,22 0,-22 22,22-22,-22 0,22 1,-22-23,22 0,0 0,0 0,0-44,0 22</inkml:trace>
  <inkml:trace contextRef="#ctx0" brushRef="#br0" timeOffset="774835.4758">8797 16007,'0'-22,"-22"22,22 22,0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28.37438" units="1/cm"/>
          <inkml:channelProperty channel="Y" name="resolution" value="28.32787" units="1/cm"/>
        </inkml:channelProperties>
      </inkml:inkSource>
      <inkml:timestamp xml:id="ts0" timeString="2012-06-12T03:44:57.68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3263 772,'0'-22,"0"0,0 44,0 0,0 0,0 0,0 22,0 0,0 22,0 0,0-22,0 0,0 1,0-23,0 0,22-22,-22-22,0 22</inkml:trace>
  <inkml:trace contextRef="#ctx0" brushRef="#br0" timeOffset="688.0688">3814 772,'22'0,"-44"0,22 22,0 22,0-22,0 22,0 22,-22 0,22-22,0 0,0 1,0-23,0 0,0 0,0 0,22-22,-22 22,0-44,0 22</inkml:trace>
  <inkml:trace contextRef="#ctx0" brushRef="#br0" timeOffset="1272.1271">4410 794,'0'22,"0"0,0 0,0 22,-22 0,22 22,0-22,0 0,0 1,22-1,-22-22,0 0,0 0,0-22</inkml:trace>
  <inkml:trace contextRef="#ctx0" brushRef="#br0" timeOffset="2248.2243">5027 794,'0'-22,"0"0,0 44,0 0,0 22,0-22,0 22,0 22,0-22,-22 0,22 0,0-22,0 23,0-23,22-22,-22 0</inkml:trace>
  <inkml:trace contextRef="#ctx0" brushRef="#br0" timeOffset="2880.2877">5534 772,'0'-22,"22"22,-44 0,22 22,22-22,-22 44,0-22,0 22,0 0,-22 0,22 0,0 0,22 0,-22-22,0 1,0-1,22-22,-22 22,22-22</inkml:trace>
  <inkml:trace contextRef="#ctx0" brushRef="#br0" timeOffset="3519.3519">6130 750,'0'22,"-23"22,23 0,0 0,-22 0,22 22,0-22,0 0,0 1,0-23,0 0,22-22,1 0</inkml:trace>
  <inkml:trace contextRef="#ctx0" brushRef="#br0" timeOffset="4151.4151">6659 661,'22'0,"-22"-22,0 44,0 1,0-1,0 0,0 0,0 22,-22 0,22 0,0 0,-22 0,22 0,0 0,0-22,0 0,0 0,0 1,22-46</inkml:trace>
  <inkml:trace contextRef="#ctx0" brushRef="#br0" timeOffset="10392.0391">7474 728,'0'-22,"23"22,-46 0,23-22,-22-1,0 23,0-22,22 44,-22-22,-22 23,22-1,0 22,-22 0,22 0,22 0,0-22,0 0,0 0,22 0,22 0,-22-22,22 0,-22 0,22-22,0 0,1 22,-1-22,-22 0,0 0,0 0,-22-22,0 0,0 0,0 0,-22-1,0 1,-22 44,0 0,-1 0,23 44,-22-22,22 23</inkml:trace>
  <inkml:trace contextRef="#ctx0" brushRef="#br0" timeOffset="11320.1319">8158 617,'0'22,"0"0,0 1,-22 21,22 0,0 0,0 0,-22 0,22-22,0 0,0 0,22 0,-22-44,0 0,0 22</inkml:trace>
  <inkml:trace contextRef="#ctx0" brushRef="#br0" timeOffset="11616.1615">8533 684,'0'-23</inkml:trace>
  <inkml:trace contextRef="#ctx0" brushRef="#br0" timeOffset="11664.1662">8533 684,'0'0,"22"-45</inkml:trace>
  <inkml:trace contextRef="#ctx0" brushRef="#br0" timeOffset="11856.1855">8555 639,'0'22,"0"1,0-1,0 22,0 0,-22 0,22 0,0-22,0 0,-22 22,22-22,0 0,0-22</inkml:trace>
  <inkml:trace contextRef="#ctx0" brushRef="#br0" timeOffset="49705.9701">2955 2514,'0'22,"0"0,0 0,0 0,0 0,0 0,0 0,0 0,0 0,0 0,22 22,-22-22,0 0,0 0,0 22,22-22,-22 0,0 1,0 21,0-22,0 0,0 0,0 0,0-44,0 0,0 0,0 0</inkml:trace>
  <inkml:trace contextRef="#ctx0" brushRef="#br0" timeOffset="52441.2432">3307 2491,'0'23,"0"-1,0 22,0-22,0 22,0 0,22 0,-22 0,0 0,0 22,0-44,0 23,0 21,0-22,0-22,0 0,0 0,0 0,0 0,0 0,0 0,0 0,0-44,0 22</inkml:trace>
  <inkml:trace contextRef="#ctx0" brushRef="#br0" timeOffset="53137.3132">3594 2514,'0'44,"0"-22,0 22,0 0,0-22,0 22,0-22,22 22,-22 0,0-22,0 22,0-22,0 1,0 21,0-22,0 0,0 0,0 0,0 0,0-22</inkml:trace>
  <inkml:trace contextRef="#ctx0" brushRef="#br0" timeOffset="53897.3892">3836 2536,'0'22,"0"0,0 22,0 22,0 0,23 0,-23-22,22 22,-22-21,0-1,22 0,-22-22,0 0,0 0,22 0,-44-44,22 22</inkml:trace>
  <inkml:trace contextRef="#ctx0" brushRef="#br0" timeOffset="57753.7748">4233 2580,'0'66,"0"-22,0 0,0 0,0 0,0 0,0 22,22-21,-22-1,0 0,0-22,0 0,-22-22,22 22,0-44</inkml:trace>
  <inkml:trace contextRef="#ctx0" brushRef="#br0" timeOffset="58209.8204">4454 2514,'0'22,"0"0,0 22,22 0,-44 22,22-22,22 44,-22-44,0 23,0-1,0 0,0-44,0 22,0-22,0 0,0-22</inkml:trace>
  <inkml:trace contextRef="#ctx0" brushRef="#br0" timeOffset="58841.8836">4785 2491,'-23'0,"23"23,0 21,0 0,0 0,0 22,0 0,0 0,0-22,0 0,0 1,0-1,0 0,23-22,-23 0,0-44</inkml:trace>
  <inkml:trace contextRef="#ctx0" brushRef="#br0" timeOffset="60850.0844">5203 2447,'0'22,"0"0,0 23,-22 21,22 0,0 0,0 22,0-22,22-22,-22 1,0-1,0 0,0-22,0 0,0-22</inkml:trace>
  <inkml:trace contextRef="#ctx0" brushRef="#br0" timeOffset="61210.1203">5490 2359,'0'22,"0"0,0 22,-22 23,0 21,22 0,0-22,0 22,0-22,0-21,0-1,0 0,22 0,-22-22,22-22</inkml:trace>
  <inkml:trace contextRef="#ctx0" brushRef="#br0" timeOffset="109451.9441">2999 948,'0'-22,"0"0,22 44,0-22,0 0,0-22,0 22,22 0,-22 0,22 0,0 0,-22 0,44-22,-22 22,23 0,-23 0,22 0,0 22,-22-22,22 0,0 0,1 0,-1 0,0 0,0 0,22 0,-22 0,23-22,-23 22,22 0,-22 0,22 0,0-22,1 22,-1 0,0-22,0 22,0 0,-21-22,21 22,22 0,-44 0,22 0,0 0,1 0,21 0,-22 0,22-22,-21 22,-1 0,22 0,-22 0,0-22,23 22,-23 0,0-22,0 22,22 0,-21-22,21 22,-22 0,0-22,0 22,1 0,-1 0,0 0,0 0,-22-22,23 22,-23 0,0 22,0-22,0 0,-22 0,22 0,-21 0,-1 0,0 0,-22 0,22 0,-22 0,0 0,0 0,0 0,0-22,0 22,0 0,-22-23,22 23</inkml:trace>
  <inkml:trace contextRef="#ctx0" brushRef="#br0" timeOffset="116187.6176">9459 661,'0'23,"0"-1,0 22,0 0,0 0,22 0,-22 0,0 22,0 0,-22-22,22-22,0 23,0-23,0 0,22-22</inkml:trace>
  <inkml:trace contextRef="#ctx0" brushRef="#br0" timeOffset="116947.6936">9834 661,'0'23,"0"-1,0 22,0 0,0 0,0 22,-22 0,22 0,0-22,0 0,0-21,0-1,0-44</inkml:trace>
  <inkml:trace contextRef="#ctx0" brushRef="#br0" timeOffset="117611.76">10385 639,'-22'0,"22"22,0 1,0 21,0 0,0 22,0-22,0 44,0-44,-22 0,22 0,22-22,-22 1,-22-23,22 0</inkml:trace>
  <inkml:trace contextRef="#ctx0" brushRef="#br0" timeOffset="118259.8248">10892 639,'22'0,"-44"22,22 1,0-1,0 22,0 0,0 0,0 0,0 22,-22-22,22 0,22-22,-22 0,0 0,-22 0,22 1,0-1,0-44,0-1</inkml:trace>
  <inkml:trace contextRef="#ctx0" brushRef="#br0" timeOffset="118971.896">11355 617,'0'22,"-22"0,22 1,0 21,0 0,-22 22,22 0,0 0,0 0,0-22,0-22,0 0,0 1,0-1,22-44,-22-1,22 23,-22-22,22 0,-22 0,22 0,-22 0</inkml:trace>
  <inkml:trace contextRef="#ctx0" brushRef="#br0" timeOffset="119603.9592">11840 573,'0'22,"0"0,0 0,0 0,0 23,-22-1,22 0,0 0,-22 0,22-22,0 22,0-22,0 0,0 0,0 0,-22-22,44 0,-22 0</inkml:trace>
  <inkml:trace contextRef="#ctx0" brushRef="#br0" timeOffset="120324.0312">12259 551,'0'22,"0"0,0 22,0-22,0 23,0-1,0-22,-22 22,22 0,0-22,-22 22,22 0,0-22,0 0,0 0,22-22,-22 22,0-44,0 0,-22 22</inkml:trace>
  <inkml:trace contextRef="#ctx0" brushRef="#br0" timeOffset="121044.1032">12744 551,'0'-22,"0"44,0 0,0 0,0 22,0-22,0 45,-22-23,22 0,0 0,0 0,-22-22,22 0,0 0,0 0,0 0,0 0,-22-22,22-22,0 22</inkml:trace>
  <inkml:trace contextRef="#ctx0" brushRef="#br0" timeOffset="121876.1864">13538 595,'0'-22,"-22"22,22-22,-22 22,0 0,0-22,0 22,0 0,0 22,-1-22,1 22,-22 0,22 22,-22 1,22-1,0 0,22 0,0-22,22 0,0 22,0-22,22 0,-22 0,0-22,23 0,-23 0,22 0,0-22,-22 0,22 0,-22-22,0 0,0 0,0 0,-22 0,0 21,-22 1,0 0,0 22,0 0,-22 0,22 0,0 0,0 0</inkml:trace>
  <inkml:trace contextRef="#ctx0" brushRef="#br0" timeOffset="122572.256">14133 706,'0'-22,"0"-1,22 23,-22-22,-22 22,22-22,-22 0,0 22,-22-22,22 22,0 22,-22-22,22 0,0 22,0 0,-22 23,44-1,-23 0,23-22,0 22,23 0,21-22,0 0,0 0,0-22,22 0,0-22,-22 0,-22 0,22 0,1 0,-23-22,0 22,-22 0,0-22,0 22,0-1,-22 1,0 0,-1 0,-21 0,22 22,0 0,0 0,0 0,0 0,22 0</inkml:trace>
  <inkml:trace contextRef="#ctx0" brushRef="#br0" timeOffset="265856.583">5975 2602,'0'22,"0"22,22 0,-22 0,0 22,0-22,0 0,0 1,0-1,0-22,0 0,0 0,22 0,-22 0,0 0,0-22</inkml:trace>
  <inkml:trace contextRef="#ctx0" brushRef="#br0" timeOffset="266457.6431">6923 2558,'0'-22,"-22"0,-22 44,22-22,-22 22,-22 0,22 22,0-22,0 22,21-22,1 22,0 0,22 22,0-22,22 1,0 21,1-22,21 0,0-22,22 0,-22 0,22-22,-22 0,0-22,0-22,1 0,21 0,-44-45,0 23,-44-22,0 22,-22 0,-1 22,1 0,-44 22,22 0,0 44,-22-22</inkml:trace>
  <inkml:trace contextRef="#ctx0" brushRef="#br0" timeOffset="273977.395">2955 4917,'22'66,"-22"-22,0-22,0 0,0 0,22-22,-22 0</inkml:trace>
  <inkml:trace contextRef="#ctx0" brushRef="#br0" timeOffset="275297.527">3043 4255,'0'22,"-22"0,22 1,0-1,-22 0,22 22,0 0,0 44,0-22,22 0,-22 22,0-21,0-1,22-22,-22-22,0-44,-22 0,0-44,22 22,-22-23,22 1,0 0,0 0,0-22,22 22,-22 44,0-22,22 21,-22 1,0 0,0 0,0 44,0 0,0 0,-22 23,22-23,0 0,0 44,0 0,-22 0,22 0,0 0,0 1,0-45,0 0,22-44</inkml:trace>
  <inkml:trace contextRef="#ctx0" brushRef="#br0" timeOffset="277233.7206">3550 4564,'44'-66,"-22"22,0 0,-22 0,0 22,0 0,-22-1,0 23,0 0,-22 23,22-23,-22 22,0 0,-1 0,1-22,0 22,22 0,0 0,0 0</inkml:trace>
  <inkml:trace contextRef="#ctx0" brushRef="#br0" timeOffset="278257.823">3197 4520,'0'22,"22"22,-22-22,22 22,0-22,-22 22,22-22,0-22,0 22,0 1,0-23,23 0,-23 0,0 0,0-23,0 1,22 0,-22 0,0-22,-22 0,22 22,-22-22,22 22,-22-22,0 22,0 0,-22 0,0 22,0-22,0 22,-22 22,22-22,-22 22,-1 0,23 0,0 0,0 0</inkml:trace>
  <inkml:trace contextRef="#ctx0" brushRef="#br0" timeOffset="278945.8918">3969 4785,'66'-67,"-22"45,-22-22,0 0,0 0,0 22,-44-22,22 0,-22 22,0 0,-22 22,0 0,22 22,-22-22,-22 22,44 0,-23 22,23-22,0 0,22 0,0 22,-22-44,22-22,22 0,0 0,-22 22</inkml:trace>
  <inkml:trace contextRef="#ctx0" brushRef="#br0" timeOffset="280290.0262">3925 4740,'44'0,"-22"-22,0 22,0 0,0 0,0 0,-22-22,0 22</inkml:trace>
  <inkml:trace contextRef="#ctx0" brushRef="#br0" timeOffset="283753.3725">3814 4829,'22'0,"1"0,-1-22,0 22,0 0,0-22,0 22,0 0,-44 0,22 22,-22-22,22 22,-22-22,0 0,0 22,0-22,-1-22,1 22,22-22,0 0,0-1,0 1,-22 0,22 0,0 0,-22 0,22 0,0 44,-22 0,22 0,22-22,0 22,0-22,0 0,1 0,-1 0,0 0,0 22,0-22,0 0,0 22,0-22,0 0,0 0,-22 0</inkml:trace>
  <inkml:trace contextRef="#ctx0" brushRef="#br0" timeOffset="287641.7613">4432 4255,'0'22,"22"0,-22 1,22-1,0 0,-22 22,0 0,0 22,0 0,0 22,-22 0,0-21,0 21,0-44,22 22,0-22,0-22,22 0,-22 0,0-22</inkml:trace>
  <inkml:trace contextRef="#ctx0" brushRef="#br0" timeOffset="288057.8026">4851 4255,'22'22,"0"0,-22 23,22-1,-22 0,22 0,-22 22,0 0,0 22,22-22,-22 23,22-23,0 22,0-44,-22 22,22-44,0 0</inkml:trace>
  <inkml:trace contextRef="#ctx0" brushRef="#br0" timeOffset="290498.0466">5203 4542,'-22'66,"22"-22,-22 0,22 0,-22 1,22-1,-22 0,22 0,44-22,-44 22,22-22,0-22,23 22,-23-44,22 22,0-22,22 0,-22-22,0 22,22-22,-22 0,-22-1,23 23,-45-22,22 0,-22 22,-22-22,-1 22,1 0,-22 0,-22 0,22 0,-22 22,22 0,0 0,22-22,0 22,22 0</inkml:trace>
  <inkml:trace contextRef="#ctx0" brushRef="#br0" timeOffset="290994.0965">5733 4277,'22'22,"-22"1,22-1,-22 22,22-22,-22 22,0 22,22 0,-22 0,0 0,22 1,-22 21,0-22,-22-22,22 22,0-22,22-22,0 0,-22 0,22-22,0 22</inkml:trace>
  <inkml:trace contextRef="#ctx0" brushRef="#br0" timeOffset="291506.1466">6240 4917,'44'110,"-22"-66,-22 0,22-22,0 0,0-22,0 0,-22 0</inkml:trace>
  <inkml:trace contextRef="#ctx0" brushRef="#br0" timeOffset="302754.2724">6284 4785,'-22'0,"0"0,22 22,-22 0,22 0,0 0,-22 0,0 22,44-22,-44 0,22 22,0-22,0 22,0-22,22 0,0 0,0-22,0 22,22-22,0 0,22 0,0-22,0 22,-21-22,21 22,-22-22,0 0,0 0,0 0,-22-22,22 22,-22-22,0 22,44-22,-66 0,0 22,0-23,0 1,-22 0,0 22,0-22,0 22,-22 0,0 0,0 0,0 0,-22 22,0 0,21 22,-21-22,0 22,22 22,-22-22,22 0,0 22,44-22,-22-22,44 22,0 0,0-22,0-22,0 22,0-22,22 22,-44 0</inkml:trace>
  <inkml:trace contextRef="#ctx0" brushRef="#br0" timeOffset="303466.3436">6989 4895,'-22'22,"-22"22,44-22,22 22,-22 0,0-22,22 0,0 0,0 0,23 0,-1-22,22 0,0 0,-22-22,22 0,-22-22,0 0,0 0,1 0,-1 0,-66 0,44-22,-22 21,0 23,0-22,-22 22,-22-22,21 0,-43 22,44 22,-22-22,22 22,-22-22,0 22,0 0,0 22,0-22,0 0,22 22,-1-22,1236 551,-1213-551</inkml:trace>
  <inkml:trace contextRef="#ctx0" brushRef="#br0" timeOffset="304538.4508">7056 4696,'0'44,"-22"-44,22 22,0 1,-23-1,23 0,0 0,0 0,0 0,0 0,-22 0,22 0,0 0,0 0,0 0,22 0,1-22,-1 0</inkml:trace>
  <inkml:trace contextRef="#ctx0" brushRef="#br0" timeOffset="307882.7852">7849 4299,'22'0,"-22"23,0-1,0 0,22 0,-22 0,0 22,0 0,0 0,0 0,0 0,22 22,-22-22,0 23,22-1,1-22,-46 0,46 22,-23 0,0-22,0 22,0 1,22-23,-22 0,0 0,0 0,0 0,0-22,22 0,0 0,0-22,0 0,0 0,-22-22,0 0,0 0,0-22</inkml:trace>
  <inkml:trace contextRef="#ctx0" brushRef="#br0" timeOffset="308842.8812">8224 4696,'-22'44,"22"1,-22-1,22 0,0 0,-22-22,22 0,22 0,0 22,0-44,22 22,0-22,22-22,-21 22,21-22,0 0,-22-22,0 22,-22-22,22 0,-22 0,0-1,0 23,-22-22,0-22,-22 22,0 22,0-22,0 22,-22 0,0 0,0 22,0-22,0 44,22-22,-22 44,-1-22,23 22,0 0,22-22,0 22,0-66,0-22,0 44</inkml:trace>
  <inkml:trace contextRef="#ctx0" brushRef="#br0" timeOffset="532443.2389">3175 6063,'0'22,"0"23,22-23,-22 0,0 22,0 0,0 22,0-22,0 0,0-22,0 22,0 0,0 0,0-21,0-1,0 0,0-44,0 0,22-1,-22-21</inkml:trace>
  <inkml:trace contextRef="#ctx0" brushRef="#br0" timeOffset="533170.3117">3616 6019,'-22'22,"0"0,0 22,0-21,0 21,0 0,22-22,-22 22,22 0,0 0,0-22,0 22,0-22,0 22,22-22,0 0,0-22,0 0,0 0,0 0,0-22,0 0,0 0,0 0,-22 0,22 0,-22-22,22 22,-22-22,0-22,22 22,-22 0,0-1,0 1,0 22,0 0,-22 0,0 22,22-22,-22 22,22-22,-22 22,22 22,0-22</inkml:trace>
  <inkml:trace contextRef="#ctx0" brushRef="#br0" timeOffset="533602.3549">3925 5997,'-22'-22,"22"44,22-22,-22 22,0 0,22 22,-22 1,0-1,22 0,-22 22,0-22,0 0,-22 0,0 0,22-22,0 0,-22 0,22 0,0 0,22-22,-22-22,0 0,22 22</inkml:trace>
  <inkml:trace contextRef="#ctx0" brushRef="#br0" timeOffset="535650.5597">4476 6063,'0'-22,"-22"22,0 0,0 22,22 0,-22 0,0 1,22-1,0 0,-22 22,22 0,-22 0,22-22,0 22,0-22,0 0,22 22,-22-22,22 0,0 22,0-22,22-22,-22 23,22-23,-22 0,22-23,-22 1,0 0,0 0,-22-22,22 22,-22 0,0 0,0-22,0 0,0 0,0 0,0 22,0-22,-22 22,0-1,0 1,0 22,0-22,0 0,0 22,0 0,0 0,22 22,0 0,22-22</inkml:trace>
  <inkml:trace contextRef="#ctx0" brushRef="#br0" timeOffset="537538.7485">5027 6130,'-22'0,"22"22,-22 0,0-22,0 22,0 0,22 22,-22-22,22 22,0-22,0 22,0 0,0-22,22 22,0 0,-22-22,22 1,0-1,0 0,0-22,0 0,22 0,-22-22,0 0,22 22,-22-23,23 1,-23 0,0 0,0-22,0 22,0-22,-22 22,0-22,-22 22,22-22,-22 22,0-22,-22 22,22 22,-1-22,1 0,0-1,0 23,-22-22,22 22,-22 0,22 0,22 22,0-22</inkml:trace>
  <inkml:trace contextRef="#ctx0" brushRef="#br0" timeOffset="538290.8237">5666 6107,'0'-22,"-22"22,0 22,0 1,0-1,22 0,-44 22,22-22,22 0,-22 22,0-22,22 22,-22-22,22 0,22 44,0-22,22 0,-22 1,22-1,0-22,1 0,-23 0,0-22,0-22,0 0,-22-22,22 0,0-1,0-21,0 22,-22-22,0 44,0-22,-22 0,22 22,-22 0,22 0,0 0,-22 0,0 0,0-1,0 23,0 0,0 0,-1 0,23 23</inkml:trace>
  <inkml:trace contextRef="#ctx0" brushRef="#br0" timeOffset="541603.1549">6394 6218,'0'-22,"0"0,-22 22,0 0,0 0,-22 22,22-22,0 22,0 0,0 0,22 0,-22 0,0 0,22 0,0 0,-22 44,22-22,0 0,22 0,-22-21,22-1,-22 0,22 0,0 0,22 0,-22 0,0-22,0 22,0-22,0 0,0 0,22-22,-22 0,22 0,-22 0,0-22,23-1,-23 1,0-22,0 22,-22 22,0 0,0-22,0 22,-22 22,0-22,0 0,-23 0,23 0,-22 0,0 0,22 22,0 0,0 0,0 0,44 0</inkml:trace>
  <inkml:trace contextRef="#ctx0" brushRef="#br0" timeOffset="542571.2517">6945 6130,'-22'0,"0"0,0 22,0 0,0 22,0-22,0 22,0 0,22-22,-22 22,22-22,0 22,0-22,0 22,22-22,0 0,-22 1,44-1,-22-22,0 22,22-22,0-22,-22 22,23-22,-23-1,22-21,-22 22,0 0,0-22,-22 22,22-22,-22 22,0-22,0 22,0-22,0 22,-22 0,22 0,-22 0,22-23,-22 23,0 22,0-22,0 22,0-22,-1 22,23 22,0-22</inkml:trace>
  <inkml:trace contextRef="#ctx0" brushRef="#br0" timeOffset="543411.3357">7607 6130,'-22'0,"22"22,-22-22,0 22,-22 0,21 0,-43 22,44 0,-22-22,0 22,22 0,0-22,0 22,44-22,-22 0,22 22,22-44,-22 23,22-23,22 0,-21-23,-1 23,0-22,0 0,0 22,0-44,0 22,-22 0,-22-22,22 0,-22 0,0 0,0 22,-22-22,22 22,-22 0,0 22,0-22,0 22,0-23,0 23,0 0,22-22,0 44,0-22</inkml:trace>
  <inkml:trace contextRef="#ctx0" brushRef="#br0" timeOffset="544915.4861">8158 6063,'0'-22,"-22"44,22 0,0 23,0-1,0 0,-22 22,22-22,0 0,0-22,0 0,0 0,0 0,0 0,0 0,22-22,-22 0</inkml:trace>
  <inkml:trace contextRef="#ctx0" brushRef="#br0" timeOffset="546074.602">8621 6063,'0'22,"-22"-22,0 22,22 1,-22-1,-22 0,22 0,0 22,0-22,0 22,0-22,-1 22,1 0,22-22,22 22,-22 0,23-22,-1 0,0 1,22-1,-22-22,0 0,22 0,-22-22,0-1,0 1,0 0,0-22,-22 0,22 0,-22 0,22 0,-22 0,0 0,-22 22,0 0,22 0,-22 0,0-23,0 23,0 22,22-22,-22 44,22 0,0 0,0-22</inkml:trace>
  <inkml:trace contextRef="#ctx0" brushRef="#br0" timeOffset="546803.6738">8996 6107,'-22'0,"0"23,0-1,0 0,0 0,0 22,-1-22,23 0,-22 22,44-22,-22 0,0 0,23 0,-1 0,-22 0,22 0,0 0,0-22,0 0,0 0,0 0,0-22,-22 0,22 0,0 0,-22 0,22 0,0 0,-22 0,0 0,0 0,0-22,0 22,0 0,-22 0,0 0,0 0,0-1,0 23,0-22,0 22,0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28.37438" units="1/cm"/>
          <inkml:channelProperty channel="Y" name="resolution" value="28.32787" units="1/cm"/>
        </inkml:channelProperties>
      </inkml:inkSource>
      <inkml:timestamp xml:id="ts0" timeString="2012-06-13T00:58:52.19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3373 4807,'22'22,"-22"22,0-22,0 22,0 22,-22-22,22 22,0 0,0 1,22-23,-22 22,0-22,0 0,0 0,0 0,0 0,0 0,0-22,23 23,-23-23,22-22</inkml:trace>
  <inkml:trace contextRef="#ctx0" brushRef="#br0" timeOffset="752.0752">4013 4983,'-44'-22,"22"22,0 22,0-22,0 22,0-22,-1 44,1-22,0 0,0 22,22 22,-22-21,22 21,0-22,0 0,22 0,0 0,0-22,23 0,-23 0,44-22,-22 0,0-22,22 22,-22-22,22-22,-22 22,0 0,1-44,-1 22,0 0,-22 0,0-1,0 1,-22 22,-22-22,0 0,0 0,-22 22,22 0,-22 0,-1 0,23 22,-22 22,22-22,-22 22,0 0,22-22,0 22,0 0,22 0</inkml:trace>
  <inkml:trace contextRef="#ctx0" brushRef="#br0" timeOffset="1528.1525">4807 4961,'-22'-22,"-1"22,1 0,22 22,-22-22,0 22,0 22,0-22,0 22,0 0,22 0,-22 1,22-1,0 22,0-22,22 0,0 0,0 0,0-22,22 0,23-22,-23 22,0-22,22 0,0-22,-22 22,22 0,-22-22,0 22,-21-22,21 0,-22 0,0 0,0-22,0 22,-22-22,0 22,0-22,-22 22,0 0,0-23,0 1,0 0,-23 22,23-22,0 22,0 0,-22 22,22 0,-22 0,0 0,22 0,-22 0,22 0,0 22,0 0</inkml:trace>
  <inkml:trace contextRef="#ctx0" brushRef="#br0" timeOffset="4160.416">3131 5887,'0'22,"0"0,0 0,0 0,0 0,0 0,0 0,0 0,0 0,0 0,0 1,0-1,22 0,-22 0,0 0,0 0,-22 0,22 0,0 0,0 0,0 0,0 0,0 0,-22 0,22 0,0 0,0 0,0 0,0 0,0 0,0 0,0 1,0-1,0 0,0 0,-22 0,22-22</inkml:trace>
  <inkml:trace contextRef="#ctx0" brushRef="#br0" timeOffset="5408.5408">3484 5865,'0'22,"0"0,0 0,0 0,0 0,0 0,22 0,-22 0,0 0,0 0,0 0,0 1,0-1,0 0,0 0,0 0,0 0,0 0,0 0,0 0,0 0,0 0,22 0,-22 0,0 0,0 0,0 0,0 0,0 0,0 0,0 0,0 0,0 1,0-1,0 0,22-22,-22 22,0 0,0 0,0-44</inkml:trace>
  <inkml:trace contextRef="#ctx0" brushRef="#br0" timeOffset="8264.8264">3506 6769,'-22'0,"22"22,-22-22,22 22,0 0,0 0,22-22,-22 22,0 0,0 0,0 0,0 0,0 0,0 0,0 1,0-1,0 0,22-22,-22 22,0 0,0 0,22 0,-22 0,0 0,0 0,0 0,0 0,22 0,-22 0,0 0,0 0,0 0,0 0,0 0,0-44</inkml:trace>
  <inkml:trace contextRef="#ctx0" brushRef="#br0" timeOffset="9303.9303">3969 6813,'-22'0,"0"0,0 0,22 22,-22-22,22 22,-22-22,22 22,-23-22,23 22,-22 0,0 0,22 0,-22 0,22 0,-22 23,22-1,-22-22,22 22,0-22,0 22,0-22,22 0,0 0,0 0,0 0,0-22,1 22,-1-22,0 0,22 0,-22-22,22 22,0-22,-22 22,22-22,-22 0,22 0,-22 0,0 0,0 0,-22 0,22 0,-22 0,0-22,22 22,-44-23,22 23,0-22,0 22,-22 0,22 0,-22 0,0 22,0-22,0 0,0 22,0-22,0 22,0 0,0 0,0 22,-22-22,22 0,22 22,-22-22,0 22,22-22</inkml:trace>
  <inkml:trace contextRef="#ctx0" brushRef="#br0" timeOffset="10168.0167">4586 6835,'-22'-22,"0"22,0 0,22 22,-22 0,0-22,22 22,-22 0,22 22,0-22,-22 0,22 23,0-1,0 0,0 0,0-22,22 22,-22 0,22-22,0 0,22-22,-22 22,22-22,-22 0,22 0,0 0,23 0,-23-22,-22 22,22-22,0 22,-22-22,22 0,-22 0,0-22,-22 22,22-22,0 22,-22 0,0-22,-22 21,22 1,-22 0,0 0,0-22,0 22,0 0,-22 0,22 0,-22 22,22 0,-22 0,21 0,1 0,0 0,0 0,0 22,0 0,0 0,0 0,22 0</inkml:trace>
  <inkml:trace contextRef="#ctx0" brushRef="#br0" timeOffset="11336.1335">5512 6879,'0'-22,"0"0,-22 22,0 0,0 0,0 0,0 22,0-22,0 22,0 0,0 0,0 0,22 0,-22 0,22 0,-22 1,22 21,-22-22,22 0,0 0,0 0,22 22,-22-22,22 0,0 0,0 0,0 0,0 0,0-22,0 22,0-22,0 22,0-22,0 22,0-22,0 0,0 0,22 0,-22-22,0 22,0 0,1-22,21 22,-22-22,0 22,0-22,0 0,0 22,22-22,-22 0,0 0,-22 0,22 0,-22-22,22 22,-22 0,0 0,-22 0,22 0,0-1,-22 1,0 0,0 0,0 0,0 0,0 0,0 22,0-22,0 0,0 22,0-22,0 22,-1-22,1 22,0 0,0 22,0-22,0 0,0 22,-22 0,22-22,0 0,0 22,0 0,0-22,0 22,22 0</inkml:trace>
  <inkml:trace contextRef="#ctx0" brushRef="#br0" timeOffset="14672.467">3660 7673,'0'22,"0"0,0 0,0 0,0 0,0 0,0 0,22 0,-22 0,0 0,0 0,0 0,0 1,0-1,0 0,0 0,0 0,-22 0,44-22,-22 22,0 0,0 0,0 0,0 0,0 0,0 0,0 0,0 0,0-22,0 0</inkml:trace>
  <inkml:trace contextRef="#ctx0" brushRef="#br0" timeOffset="17368.7367">4057 7651,'0'22,"0"0,0 0,0 0,0 0,0 0,0 22,0-22,0 0,0 0,0 22,0-21,0-1,0 0,0 0,0 0,0 0,22 0,-22 0,0 0,22 0,-22 0,0 0,0 0,22-22,-22 22,0 0,0-22,0 22,0-22</inkml:trace>
  <inkml:trace contextRef="#ctx0" brushRef="#br0" timeOffset="18080.8079">4498 7651,'0'22,"0"0,0 0,0 22,22-22,-22 22,0-22,0 22,0-22,0 23,0-23,0 0,0 0,0 22,0-22,0 0,0 0,0 0,0 22,0-22,22 0,-22 0,0-22,0 22,22-22,-22-22,0 22</inkml:trace>
  <inkml:trace contextRef="#ctx0" brushRef="#br0" timeOffset="19520.9519">5137 7695,'0'-22,"-22"22,0 0,0 0,0 0,0 0,22 22,-22-22,0 0,0 22,0-22,22 22,-22-22,22 22,0 0,-22-22,22 22,-22 0,22 0,0 0,0 0,0 0,0 0,0 1,0-1,0 0,0 0,0 0,0 0,0 0,0 0,22 0,-22 0,22 0,-22 0,22 0,-22 0,22 0,0-22,-22 0,22 0,0 0,0 0,0 0,0 0,0 0,-22 0,22 0,0-22,0 22,-22-22,22 22,-22-22,23 0,-23 0,0 0,22 22,-22-22,0 0,0 0,0 0,0 0,0 0,22 0,-22 0,-22-1,22 1,0 0,0 0,0 0,0 0,0 0,0 0,0 0,0 0,-22 22,22-22,-23 22,23-22,-22 22,0 0,0-22,0 22,0 0,22 22,-22-22</inkml:trace>
  <inkml:trace contextRef="#ctx0" brushRef="#br0" timeOffset="72858.2851">4410 8753,'0'0,"0"22,0 0,0 22,0-21,-22 43,22-22,0 0,0 0,0 0,0 0,0 0,0 22,0-21,0-1,0-22,0 22,0 0,0 0,0 22,-22-44,22 0,0 0,0-22,0 0</inkml:trace>
  <inkml:trace contextRef="#ctx0" brushRef="#br0" timeOffset="73554.3547">4829 8775,'-22'22,"22"0,0 0,0 1,0-1,0 44,0-44,0 22,0 0,22-22,-22 0,0 22,0 0,0 22,0-21,0-1,0-22,0 22,0 0,0-22,0 44,0-44,0 22,-22-22,22-22,0 22,22-22,-22-22</inkml:trace>
  <inkml:trace contextRef="#ctx0" brushRef="#br0" timeOffset="74194.4187">5358 8709,'0'22,"0"0,0-22,0 22,0 0,0 0,0 23,0 21,0-22,0-22,0 22,0-22,0 22,0 0,0-22,22 44,-22-22,0-21,22 21,-22-22,0 0,0 22,0-22,0 0,0 0,0 22,0-22,22-22,-22 22,0 0,0-22</inkml:trace>
  <inkml:trace contextRef="#ctx0" brushRef="#br0" timeOffset="74754.4747">5865 8731,'0'22,"0"-22,0 22,0 22,0-22,0 23,0 21,0-22,0 0,22-22,-22 22,0-22,0 22,22 22,-22-22,0 1,22-23,-22 22,0 0,0-22,22 22,-22 0,0-22,0 0,0 0,0 0,22-22,-22 0</inkml:trace>
  <inkml:trace contextRef="#ctx0" brushRef="#br0" timeOffset="182982.2964">5005 9834,'0'22,"0"0,0 0,22 0,-22-22,0 44,0-22,22 22,-22-22,0 44,0-22,0 1,0-23,0 0,0 22,22 0,-22-22,0 0,0 22,0-22,0 0,22-22,-22 0</inkml:trace>
  <inkml:trace contextRef="#ctx0" brushRef="#br0" timeOffset="183902.3883">5644 10010,'-22'0,"0"0,0 0,0 0,0 0,0 0,0 0,0 22,0-22,22 22,-22-22,22 22,-22 22,0-22,0 0,22 0,0 23,0-45,0 22,0 0,22 0,-22 0,22 0,0 0,22 0,-22 22,22-44,-22 0,22 22,0-22,-22 0,23 0,-23-22,22 22,-22-44,22 22,-22 0,0 0,0 0,-22 0,22 0,-22 0,0 22,0-45,0 23,0 0,-22 0,22-44,-22 44,0 0,-22 22,22-22,0 0,-22 22,22 0,-23 0,23 0,0 0,-22 0,22 22,0-22,22 22,-22-22,22 22</inkml:trace>
  <inkml:trace contextRef="#ctx0" brushRef="#br0" timeOffset="184438.442">6218 9900,'0'22,"22"-22,-22 22,0 0,0 0,22 22,-22-22,22 44,-22-22,0-22,22 23,-22-45,0 44,22-22,-22 22,0-22,22 0,-22 22,22-44,-22-44,0 44</inkml:trace>
  <inkml:trace contextRef="#ctx0" brushRef="#br0" timeOffset="184974.4956">6835 9922,'0'0,"0"22,0 0,0 0,0 0,0 0,0 0,0 0,0 44,0-44,0 0,0 23,0-45,22 22,-22 0,22 0,-22 0,22 0,-22 0,22 0,0 22,-22-44</inkml:trace>
  <inkml:trace contextRef="#ctx0" brushRef="#br0" timeOffset="185726.5708">7541 9988,'0'-44,"-22"22,22 22,-22 0,-1-22,1 22,-22 0,22 0,0 0,-22 22,22-22,0 0,0 22,0 0,22 0,-22 22,22-22,0 44,0-22,0-22,0 23,0-23,22 0,0 22,0-22,0 0,0 0,0 22,22-44,0 0,-22 0,23 0,-23 0,22-44,-22 44,0-22,0 0,0 0,0 0,-22 0,22 0,-22 0,0 0,-22-1,22 1,-22 0,0 0,22-22,-44 44,22-22,0 22,0 0,0 0,22 0</inkml:trace>
  <inkml:trace contextRef="#ctx0" brushRef="#br0" timeOffset="213927.3903">5358 10495,'-22'0,"22"22,0-22,-22 22,22 0,0 0,0 0,0 0,0 23,0-1,0 0,0-22,0 0,0 0,22 0,-22 0,22 0,-22 0,0 0,0 0,0 0,0 0,22 0</inkml:trace>
  <inkml:trace contextRef="#ctx0" brushRef="#br0" timeOffset="214583.4559">5644 10517,'0'22,"0"0,0 0,0 0,0 0,22 0,-22 45,0-45,23 0,-23 22,0-22,22 22,-22-22,0 0,0 22,0-22,0 0,22-22,-22 22,0 0,0 0,-22-22,22 22,0 0,0-22</inkml:trace>
  <inkml:trace contextRef="#ctx0" brushRef="#br0" timeOffset="215575.5554">6218 10583,'0'-22,"-22"22,0 0,-22 0,21 0,1 0,0 0,0 22,0-22,0 22,0 0,0 0,0 1,0 21,22-22,-22 0,22 0,0 0,0 0,0 0,22 0,-22 0,22-22,22 22,-22-22,0 22,22-22,-22 22,23-22,-1 0,0 0,0 0,0 0,-22-22,22 22,22 0,-44-22,22 0,0 0,-22 0,1-22,-23 22,22 0,-22 0,0 0,-22-45,-1 45,1 22,0-22,-22 0,22 22,-22 0,0 0,0 22,22-22,-22 22,22-22,0 22,0-22,0 0,0 0,22 23,0 21,-22-44,22 0</inkml:trace>
  <inkml:trace contextRef="#ctx0" brushRef="#br0" timeOffset="216351.633">6857 10561,'-22'0,"22"22,-22 0,22 0,0 0,0 45,22-45,-22 0,0 0,0 22,22-22,-22 0,0 0,0 0,0 0,0 0,0 0,0 0,0-44,22 22,-22-22,0 0,0 22</inkml:trace>
  <inkml:trace contextRef="#ctx0" brushRef="#br0" timeOffset="217039.7018">7122 10517,'0'22,"0"0,0 0,0 0,0 0,0 0,22 1,-22 21,22-22,-22 22,22-22,-22 0,22 0,-22 0,0 0,0 0,22 0,-22 0,22 0,-22 0,0-44,0 0</inkml:trace>
  <inkml:trace contextRef="#ctx0" brushRef="#br0" timeOffset="217775.7754">7541 10517,'0'22,"0"0,0 0,22 0,-22 0,22 0,-22 45,22-45,-22 0,0 22,22-22,-22 0,0 0,22 0,0 0,-22 22,22-22,-22 0,22 0,0 0,-22 0,0 0,22-22,-22 22,-22-22,22 0</inkml:trace>
  <inkml:trace contextRef="#ctx0" brushRef="#br0" timeOffset="235528.5505">4829 11377,'0'22,"0"0,0 0,0 0,22 0,-22 0,0 0,0 0,0 1,0-1,0 0,0 22,0-22,0 0,0 0,0 0,0 22,0-22,-22 0,22 22,0-22,0 0,0 0,0 0,0-22</inkml:trace>
  <inkml:trace contextRef="#ctx0" brushRef="#br0" timeOffset="236400.6377">5336 11553,'-22'0,"0"0,0 0,0 23,0-23,-1 22,1 0,0 0,22 0,-22 0,0 0,22 0,0 0,-22 22,22-22,0 0,0 0,22 0,-22 0,22 0,0 0,0 0,0-22,23 22,-23-22,0 0,0 0,22 0,-22 0,0 0,0-22,22 22,-22-22,0 0,0 0,-22 0,22-22,-22 22,22 0,-22 0,0-22,0 22,0 0,0 0,-22 0,0 0,0 0,0 0,0 22,0 0,-22 0,22-23,0 46,0-23,0 0,0 0,0 22,0 0,0 0,22-22</inkml:trace>
  <inkml:trace contextRef="#ctx0" brushRef="#br0" timeOffset="238728.8705">5953 11509,'22'0,"-22"22,22-22,-22 22,0 1,0-1,0 0,0 0,0 0,0 0,0 0,-22 0,22 22,0-22,-22 22,22-22,0 0,0 0,0 22,0-22,0 0,0 0,22 1,-22-1,0-22</inkml:trace>
  <inkml:trace contextRef="#ctx0" brushRef="#br0" timeOffset="239560.9537">6306 11664,'-22'44,"22"-22,-22 22,22 0,0-22,0 22,0-22,22 0,-22 0,0 0,22 0,0-22,0 22,0-22,22 0,-22 0,0 0,22 0,-22-22,0 22,23-22,-23 0,0 0,0 0,0 0,-22 0,22 0,-22 0,0 0,0 0,0 0,0 0,0 0,-22 0,22-22,0 22,-22 0,22 0,-22-1,0 1,0 22,-1-22,1 22,0 22,0-22,0 0,-22 22,22 23,0-23,0 0</inkml:trace>
  <inkml:trace contextRef="#ctx0" brushRef="#br0" timeOffset="240393.0369">7011 11598,'0'44,"23"-22,-23 0,0 0,0 0,0 0,0 0,0 0,0 22,0-22,0 0,0 22,0-22,0 0,0 0,0 0,0 23,0-23,0 0,0 0,0 0,0 0,0 0,0 0,0 0</inkml:trace>
  <inkml:trace contextRef="#ctx0" brushRef="#br0" timeOffset="242096.2072">7408 11642,'-22'22,"0"-22,22 44,-22-22,0 0,22 22,-22 0,22 0,0 0,0 0,0-22,22 0,0 1,22-1,0-22,-22-22,23 22,-1 0,-22-23,22 23,-22-22,22 0,-22-22,0 22,0-22,0 0,0 22,-22-22,0 22,0 0,-22 0,0 0,-22 0,22 0,-22 22,0 0,22 0,-22 22,22-22,-23 22,23 0,22 0,-22 0,0 44,22-22</inkml:trace>
  <inkml:trace contextRef="#ctx0" brushRef="#br0" timeOffset="242496.2472">8114 11576,'-22'0,"0"0,0 0,0 22,0 0,0 0,-23 22,23 0,0-22</inkml:trace>
  <inkml:trace contextRef="#ctx0" brushRef="#br0" timeOffset="242672.2648">7982 11972,'22'22,"0"-22,0 0,22 0,-22 0,22-22,0 0,-22 0,22 0,0-22,0 22,-22 0</inkml:trace>
  <inkml:trace contextRef="#ctx0" brushRef="#br0" timeOffset="242865.2841">8467 11730,'0'-44,"0"22,0 0,-22 0,0 0,-23 0,1 22,0 0,0 0,0 0,0 0,0 22,22 0,-22 0,0 22,22-22,-23 22</inkml:trace>
  <inkml:trace contextRef="#ctx0" brushRef="#br0" timeOffset="243920.3893">8974 11531,'-22'0,"0"0,0 22,0-22,0 23,-1-23,1 22,0 0,0 22,0-22,22 22,-22-22,22 0,0 0,0 0,22 0,-22 22,22-44,-22 22,22 0,0-22,0 0,1 22,-1-22,0 0,22 0,0 0,-22-22,22 22,-22-22,22 0,-22 0,0 0,-22 0,22-22,-22 22,22-22,-22 22,-22-22,22 22,-22 0,-22 0,22-1,-22 23,22-22,-22 22,22 0,-22 0,0 22,-1-22,23 23,22-1,-22 0,22 22,0 0</inkml:trace>
  <inkml:trace contextRef="#ctx0" brushRef="#br0" timeOffset="245072.5048">7982 11994,'0'22,"22"-22,0 0,-22 23,22-23,0 0,0 22,0-22,0-22,0 22,0 0,0-23,0 23,0-22,0 0,0 22,-22-22,22 0,-22 0,22 0,0 0,-22 0,22 22,-22-22,23 0,-23 0,0 0,-23 0</inkml:trace>
  <inkml:trace contextRef="#ctx0" brushRef="#br0" timeOffset="245704.568">7915 11840,'0'-22,"22"44,-22 0,0 0,0 0,23-22,-23 22,22 0,-22 0,22-22,-22 22,22-22,-22 22,0 1</inkml:trace>
  <inkml:trace contextRef="#ctx0" brushRef="#br0" timeOffset="348148.8114">5005 12281,'0'44,"0"-22,0 0,0 22,0 0,0 1,-22-1,22 0,0 22,0-22,-22 0,22 22,-22-22,22 0,0 1,0-23,0 0,22 0,-22-22</inkml:trace>
  <inkml:trace contextRef="#ctx0" brushRef="#br0" timeOffset="348508.8466">5336 12347,'0'22,"0"0,0 0,0 22,0 1,-22-1,22 22,0-22,0 22,0-22,0 0,0 0,0-22,0 0,22-22</inkml:trace>
  <inkml:trace contextRef="#ctx0" brushRef="#br0" timeOffset="348844.881">5689 12303,'0'22,"0"22,0 0,0 0,0 23,0-1,0 0,0 0,0 22,0-22,-23 23,23-45,0-22,0-22</inkml:trace>
  <inkml:trace contextRef="#ctx0" brushRef="#br0" timeOffset="349236.9202">6041 12546,'-22'88,"22"-22,0 0,0 0,0 0,0 1,0-45,0 22</inkml:trace>
  <inkml:trace contextRef="#ctx0" brushRef="#br0" timeOffset="349595.9561">6350 12281,'22'22,"-22"0,0 0,0 22,0-22,0 22,0-21,0-1,0 0,0 0,0 0,0 0</inkml:trace>
  <inkml:trace contextRef="#ctx0" brushRef="#br0" timeOffset="350404.0369">6328 12391,'0'44,"0"1,0-23,0 22,22-22,-22 22,0 0,0-22,0 22,0 0,0 0,0-22,0 0,0 22,22-22,-44 1,22-1,0 0,0 0,0-22</inkml:trace>
  <inkml:trace contextRef="#ctx0" brushRef="#br0" timeOffset="350940.0905">5975 12678,'0'44,"0"0,0-22,0 0</inkml:trace>
  <inkml:trace contextRef="#ctx0" brushRef="#br0" timeOffset="351788.1753">5997 12369,'0'22,"0"0,0 0,0 0,0 1,0-1,22 0,-22 0,0 0,0 0,0 0,0 0</inkml:trace>
  <inkml:trace contextRef="#ctx0" brushRef="#br0" timeOffset="352788.2753">6681 12303,'-22'0,"0"22,22 0,-22 0,0 22,22-22,-23 0,23 23,-22-1,22 0,0 0,0 0,0-22,0 22,0 0,0 0,22-22,-22 22,23-22,-1 1,0-1,0 0,0-22,0 0,0 0,22 0,-22-22,0 0,0-1,0-21,22 0,-22 22,0-22,0 0,-22 0,22 0,-22 0,0 22,0-22,-22 22,22-23,-22 23,0 0,0 0,0 0,0 0,0 22,0 0,0 0,22-22,-22 22,0 0,0 22,0-22,0 0,0 0,22 22,0-22</inkml:trace>
  <inkml:trace contextRef="#ctx0" brushRef="#br0" timeOffset="489881.9833">11090 3969,'0'22,"-22"0,22 22,0 0,0 22,0-22,0 44,0-21,0-1,-22 0,22 0,0 0,0-22,0 0,22 0,-22-21,0-1,22-22</inkml:trace>
  <inkml:trace contextRef="#ctx0" brushRef="#br0" timeOffset="490209.016">11752 3991,'0'22,"0"22,0 22,0 0,0 22,0-21,0 21,22-22,-22 0,0 0,0-22,0 0,-22 0,44-21,-22-1,0-22</inkml:trace>
  <inkml:trace contextRef="#ctx0" brushRef="#br0" timeOffset="490537.0486">12546 3991,'22'22,"-22"22,22 22,-22 0,22 22,-22 1,0-23,0 22,-22-22,22 0,-22 0,22-22,0-21,0-1,0 0,22-44</inkml:trace>
  <inkml:trace contextRef="#ctx0" brushRef="#br0" timeOffset="490833.0784">13273 4035,'0'66,"0"0,22 0,-22 23,0-23,0 22,0-44,0 22,0 0,0-22,0 0,0-22,22-22</inkml:trace>
  <inkml:trace contextRef="#ctx0" brushRef="#br0" timeOffset="491153.1104">14155 3859,'0'44,"22"22,-22 22,22 0,-22 0,0 1,0-23,0 22,0 0,0 0,0-22,0 23,0-23,0 0</inkml:trace>
  <inkml:trace contextRef="#ctx0" brushRef="#br0" timeOffset="491697.1648">10936 5270,'0'22,"0"44,0-22,22 22,-22 22,0-22,22 23,-44-1,22-22,0 0,0 0,0 0,0-22,0-21,22-1,0-22</inkml:trace>
  <inkml:trace contextRef="#ctx0" brushRef="#br0" timeOffset="491993.1944">11730 5358,'22'44,"-22"0,0 22,22 0,0 0,-22 1,0-1,0 0,0 0,-22-22,22 0,0-22,0 0,22-22</inkml:trace>
  <inkml:trace contextRef="#ctx0" brushRef="#br0" timeOffset="492321.2272">12744 5314,'0'22,"0"0,-22 44,44-22,-22 22,0 22,0-21,22-1,-22 0,-22 0,22-22,22 0,-22-22,22 0,0 0</inkml:trace>
  <inkml:trace contextRef="#ctx0" brushRef="#br0" timeOffset="492625.2576">13361 5380,'0'22,"0"22,0 0,0 22,23 0,-23 23,0-23,22 0,-22 0,0 0,0-22,0-22,0 22,0-44</inkml:trace>
  <inkml:trace contextRef="#ctx0" brushRef="#br0" timeOffset="492929.288">14177 5248,'22'66,"-22"0,22 0,0 44,-22-22,0-21,0 21,0-22,0 0,0 0,-22-22,44 0,-22 1</inkml:trace>
  <inkml:trace contextRef="#ctx0" brushRef="#br0" timeOffset="493377.3328">14927 6416,'-66'0,"-22"0,-1 0,-43 22,22-22,-22 0,-23 0,-21 0,-1 0,-21 0,0 0,-1 22,-21-22,-23 0,23 22,-23-22,1 22,-1 0,23-22,21 22,1 0,21-22,23 0,44 0,-1 0,45 0,0 0,22-22</inkml:trace>
  <inkml:trace contextRef="#ctx0" brushRef="#br0" timeOffset="493721.3672">9525 5578,'66'-22</inkml:trace>
  <inkml:trace contextRef="#ctx0" brushRef="#br0" timeOffset="493921.3872">9327 5380,'0'88,"0"-22,-22 22,44 1,-22-1,22-22,-22 22,0-22,22 0</inkml:trace>
  <inkml:trace contextRef="#ctx0" brushRef="#br0" timeOffset="495073.5024">9790 5799,'0'-22,"-22"22,-45 0,1 0,-22 0,-22 0,22 0,-23 22,23-22,0 0,0 0,22 0,-1 0,23 0,0 0</inkml:trace>
  <inkml:trace contextRef="#ctx0" brushRef="#br0" timeOffset="512322.2271">13626 6019,'-22'0,"0"0,0 0,0 0,22 22,-22-22,0 0,22 22,0 0,0 0,0 1,-22-1,22 0,0 0,0 0,0 0,0 22,0-22,-22 0,22 0,-22-22,22 22,0 0,-22-22,22 22,-22 0,22-22</inkml:trace>
  <inkml:trace contextRef="#ctx0" brushRef="#br0" timeOffset="513802.3751">14552 6637,'-22'-22,"0"22,0-22,0 22,0 0,0 0,0 0,-22 0,22 0,0 0,-1 0,1 22,-22-22,22 22,0 0,0 0,0 0,0 0,0 0,0 0,44 0,-22 22,-22-22,22 0,0 0,0 22,0-22,0 0,0 0,0 23,22-23,-22 0,0 0,22 22,-22-22,22 0,0 0,-22 22,22-22,0 0,0 0,0 0,22-22,-21 22,-1-22,0 0,22 0,-22-22,22 22,-22 0,0-22,22 22,-22-22,0 0,0 0,22 22,-22-22,-22 0,22-22,0 22,-22 0,0 0,0-22,0 22,0 0,0-23,0 23,-22 0,22-22,-22 22,22 0,-22-22,0 22,66 0,-66-22,0 22,0 0,0-22,0 22,0 0,0-1,0 1,0 0,-22 0,22 22,-22-22,22 22,-22 0,21 22,-21-22</inkml:trace>
  <inkml:trace contextRef="#ctx0" brushRef="#br0" timeOffset="517098.7047">12965 6196,'-22'22,"22"0,-23 0,23 0,0 0,-22-22,22 22,-22 0,22 0,0-22</inkml:trace>
  <inkml:trace contextRef="#ctx0" brushRef="#br0" timeOffset="520651.0599">13516 6747,'0'22,"-66"0,66 0,0 0,0 0,0 0,0 0,0 0,0 0,0 0,0 22,0-21,0-1,0 22,0-22,0 0,0 0,0 0,0 0,0 0,0 0,0 0,22-22,-22-22,0 0,22 22,-44 0,44 0,-44 0,22-22,0 44,22-22,-22-22,22 22,-44 0,22-22,0 0,22 22,-22-22,22 22,0 0,0 0,0 0,0 0</inkml:trace>
  <inkml:trace contextRef="#ctx0" brushRef="#br0" timeOffset="524474.4422">12612 6394,'22'0,"-22"0</inkml:trace>
  <inkml:trace contextRef="#ctx0" brushRef="#br0" timeOffset="525330.5278">12016 6174,'-22'22,"22"-22</inkml:trace>
  <inkml:trace contextRef="#ctx0" brushRef="#br0" timeOffset="527210.7158">12039 6174,'0'22,"-23"0,23 0,23-22,-23-22,0 0,0 0,0 0,22 0,-22-1,0 1,0 0,0 0,0 0,0 0,0 0,-22 22,44 22,-44-22,22 22,0 0,0 0,0 0,0 0,0 1,0-1,-23 0,46-22,-23 22,0 0,0 0,22-22,-22 22,-22-44,22 0,0 0,-23 0,23 0,0 0,0-1,0 1,0 0,0 0,23 0,-23 0,0 0,22 0,-22 0,0 44,22-22,-22 22,22 0,-22 0,0 0,0 0,0 0,0 0,-22 1,22-1,-22-22</inkml:trace>
  <inkml:trace contextRef="#ctx0" brushRef="#br0" timeOffset="529842.9789">12898 6747,'-22'-22,"22"44,22 0,-22 0,45 0,-23 0,-22 22,0-22,0 22,0-22,0 22,0 1,0-1,0-22,0 22,0 0,0-22,-22 22,22-22,0 0,0 0,0 0,0 0,0 0,-23-22,46 0,-23-22,22 22,-22 22,-22-22,22 22</inkml:trace>
  <inkml:trace contextRef="#ctx0" brushRef="#br0" timeOffset="533299.3246">11267 6063,'0'22,"0"0,22 1,-22-1,-22 0,22 0,0 0,0 0,0 0,0 0,0 0,0 0,0-44,22 22</inkml:trace>
  <inkml:trace contextRef="#ctx0" brushRef="#br0" timeOffset="535363.531">12105 6769,'-22'0,"22"-22,0 0,22 44,-22 0,0 0,0 0,0 0,0 22,0-22,0 0,0 22,0-22,0 23,0-1,0-22,0 22,0 0,0-22,0 0,0 22,22-22,-22 0,0 0,0 0,0 0,-22-22,22 22,0 0,22-22,-22 0</inkml:trace>
  <inkml:trace contextRef="#ctx0" brushRef="#br0" timeOffset="537635.7582">10209 5799,'0'22,"22"-22,-22 22,22 0,-22 0,22 0,-22 0,0 0,0 0,-22 0,22 0,0 0,0 0,0 0,22-22,-22 22,0-44,0 0,22 22,-22 0</inkml:trace>
  <inkml:trace contextRef="#ctx0" brushRef="#br0" timeOffset="539418.9365">11267 6901,'0'-22,"-22"0,44 22,-22 22,22 0,-22 0,0 0,0 0,0 22,0-21,0 21,0 0,0-22,0 22,22-22,-22 22,0-22,0 0,0 0,22 0,-22 0,0 0,0 0,0 0,0-44,0 0,22 22,-22-22,0 22</inkml:trace>
  <inkml:trace contextRef="#ctx0" brushRef="#br0" timeOffset="541451.1396">10275 6835,'22'22,"0"0,-22 0,0 22,0 0,0 1,0-1,-22 0,0 22,22 0,-22-22,22 0,0 22,0-22,0 1,0-23,0 22,0-22,22 0</inkml:trace>
  <inkml:trace contextRef="#ctx0" brushRef="#br0" timeOffset="566716.666">13979 11223,'0'22,"0"0,0 22,22 0,-22 0,0 22,0 0,0-21,-22 21,22-22,0 0,0 0,0 0,0 0,0-22,0 22,0-22,0 0,22-22</inkml:trace>
  <inkml:trace contextRef="#ctx0" brushRef="#br0" timeOffset="567260.7204">14618 11399,'-22'0,"0"22,-22 0,0 22,0 0,0 23,0-1,22-22,0 22,22 0,0 0,22-22,0 0,22 1,0-23,0-22,22 0,0-22,-22-1,22-21,1 0,-1-22,-22-22,0 22,-22 0,0 0,-22-1,-22 23,0 22,-22 22,-44-22,-1 44,23 22,-22-22,0 22,22-21,44-1,0 0,0-22</inkml:trace>
  <inkml:trace contextRef="#ctx0" brushRef="#br0" timeOffset="567579.7522">15280 11487,'0'44,"0"1,0 21,0 22,22-22,-22 44,0-44,0 23,0-23,0-22,0 0,0-22,22-22,-22 0</inkml:trace>
  <inkml:trace contextRef="#ctx0" brushRef="#br0" timeOffset="567931.7868">15566 11333,'0'22,"-22"0,22 22,0 22,0 0,22 1,0 21,-22-22,22 22,0-22,-22 0,0 1,0-23,0 0,0-22,0 0,0-22</inkml:trace>
  <inkml:trace contextRef="#ctx0" brushRef="#br0" timeOffset="568435.8379">16250 11509,'0'-22,"-44"22,0 22,0-22,-1 44,-21 1,22 21,0 0,22 0,0 22,22-22,22 23,0-1,22-44,22 22,-22-44,23 0,-1-22,0 0,0-22,0-22,0-22,-22 22,1-45,-23 1,-22 0,0 22,-22 22,-23 0,1-22,-44 44,22 0,-22 22,22 0,22 0,21 0,23 22</inkml:trace>
  <inkml:trace contextRef="#ctx0" brushRef="#br0" timeOffset="568723.8667">16867 11620,'0'66,"0"-22,-22 22,22 0,22 22,-22 1,22-23,-22-22,0-22,22 0,-22 0,22-22</inkml:trace>
  <inkml:trace contextRef="#ctx0" brushRef="#br0" timeOffset="569044.8988">17242 11377,'0'22,"0"0,22 44,-22 0,22 23,-22-23,0 22,0 0,0-22,0 0,0 1,0-23,22 0,0 0,0-22</inkml:trace>
  <inkml:trace contextRef="#ctx0" brushRef="#br0" timeOffset="569459.9403">16889 12546,'0'22,"0"0,0 22,-22 0,22 22,0 0,0 0,-22 1,22-1,-22 0,22-22,0 0,0 0,-22 0,44-22,-22 0</inkml:trace>
  <inkml:trace contextRef="#ctx0" brushRef="#br0" timeOffset="569755.9699">17418 12413,'-22'67,"22"-23,0 22,22 22,-22-22,22 22,0-22,1 23,-1-45,0 0,-22 0,0 0</inkml:trace>
  <inkml:trace contextRef="#ctx0" brushRef="#br0" timeOffset="570452.0395">13163 13295,'66'22,"0"0,0 0,23 1,-1-1,0 22,44-22,1 0,-1 0,22 0,1 0,-1 0,22-22,23 22,-23 0,23 0,21 0,-21 0,21 0,0-22,23 22,0-22,21 0,-21 22,21-22,-43 22,-23 0,1 0,-45 1,-22 21,-22-22,-21 0</inkml:trace>
  <inkml:trace contextRef="#ctx0" brushRef="#br0" timeOffset="573796.3739">17154 14420,'-22'-22,"22"0,-22 0,22 0,22 0,-22-23,22 1,22 22,0-22,0 22,0 0,0 22,22 0,1-22,-23 22,22 22,-22-22,0 22,0 22,-22 0,0 0,-22 1,0 21,0-22,-22 0,0 0,-22 0,0 0,0-22,-22 0,22 0,-45-22,1 0,22 0,0-22,22 0,0 0,22 0,22-22,-22 22,22-22,22 22,-22-22</inkml:trace>
  <inkml:trace contextRef="#ctx0" brushRef="#br0" timeOffset="574116.4059">16691 13450,'0'22,"0"0,0 0,0 0,22 22,-22-22</inkml:trace>
  <inkml:trace contextRef="#ctx0" brushRef="#br0" timeOffset="575612.5555">16140 13339,'0'22,"0"23,-22-1,22 0,0 22,0-22,22 0</inkml:trace>
  <inkml:trace contextRef="#ctx0" brushRef="#br0" timeOffset="576156.6098">16514 14177,'0'22,"0"44,0 1,-22-1,22 22,0 0,-22 22,22-43,-22-1,22 0,0-22,0 0,0-22</inkml:trace>
  <inkml:trace contextRef="#ctx0" brushRef="#br0" timeOffset="576876.6819">15919 14243,'0'22,"0"23,-22 21,22 22,-22 0,22 0,-22 23,22-23,0 0,0-22,0-22,0-22,0 22</inkml:trace>
  <inkml:trace contextRef="#ctx0" brushRef="#br0" timeOffset="578444.8387">15522 14133,'-22'0,"22"22,0 0,-22 22,22 22,0 1,-22 21,22-22,0 22,-22-22,22 0,0-21,0-1,0-22,0 0</inkml:trace>
  <inkml:trace contextRef="#ctx0" brushRef="#br0" timeOffset="578796.8739">14971 14067,'-22'22,"22"22,-22-22,22 44,0 0,0 1,0 21,-22-22,22 22,0-22,0 0,-22-21,22-1,0 0</inkml:trace>
  <inkml:trace contextRef="#ctx0" brushRef="#br0" timeOffset="580957.0898">13957 14243,'-22'-22,"0"0,22-22,0 22,0 0,22 0,0 0,22 0,0-22,22 22,0 0,0 22,1 0,-1 0,-22 0,22 22,-22 22,-22-22,0 44,-22-22,0 22,-22 0,-22 1,0-1,0 0,-22-22,22-22,-23 22,1-22,0-22,0 0,0 0,22-22,22-22,0 0,0 0,44-22,-22 0,22 21,0-21,0 44,0 0,-22 0</inkml:trace>
  <inkml:trace contextRef="#ctx0" brushRef="#br0" timeOffset="581293.1235">13428 13736,'0'66,"-22"45,-23-1,23 22,-22 0,0 1,22-1,0-22,0 1</inkml:trace>
  <inkml:trace contextRef="#ctx0" brushRef="#br0" timeOffset="592205.2139">4696 11664,'22'0,"0"0,0-22,23 22,-23 0,22-22,0 22,0-22,0 22,0 0,0 0,0-22,22 22,-21 0,21 0,0 0,-22 0,22 0,0 0,0 0,-22 0,23 0,-1 0,0 0,0 0,0 22,-22-22,22 0,1 22,-1-22,-22 0,22 0,0 0,-22 0,22 22,23-22,-45 0,22 0,22 22,-44-22,44 0,-22 0,1 22,-1-22,22 0,-22 22,0-22,0 0,1 0,-1 22,0-22,0 0,0 0,0 0,22 22,-21-22,-23 0,22 0,0 0,0 0,-22 0,22 0,1 0,-1 0,-22 0,22 0,-22 0,0-22,22 22,-22 0,0-22,1 22,21 0,-22-22,0 22,22 0,-22 0,22 0,-22-22,23 22,-23 0,22 0,-22 0,22 0,-22 22,22-22,-22 22,22-22,1 22,-23 0,0-22,0 22,22 22,-22-22,0 0,0 0,0 22,1-22,-1 0,0 22,0-21,0 21,0-22,0 0,0 22,0-22,-22 22,22-22,23 22,-23-22,0 22,-22 0,44 0,-22 1,0-1,0 0,0 0,0 0,1 0,-1 0,22 0,-22 0,0 0,0 23,0-23,22 0,-22 0,23 22,-1-22,-22 0,22 0,-22 0,22 1,0-1,1 0,-1 0,0 0,-22 0,22-22,0 22,-22 0,22 0,-21-22,-1 0,0 23,0-23,0 0,0 0,0 0,-22 0,0-22,0 22,0 0,0-22,0 22,-22-44,-22 22,0-22,0 22,0 0,0-22,0 22,-22 0,22-22,-22 22,0 0,0-22,22 22,-22 0,-1 0,1 0,0 0,22 0,-22 0,22 0,-22 22,22-22,0 0,44-22,0 22,0-22,0 0,0 0,0-1,0-21,22 22,-22 0,0 0,0 0,1 0,-1 0,0 0,0 22,-22 22,0 0,22 0,-22 0,0 0,22 22,-22-22,22 23,0-1,-22-22,22 22,0-22,0 0,-22 0,22 0,0 0,0-22</inkml:trace>
  <inkml:trace contextRef="#ctx0" brushRef="#br0" timeOffset="629957.9894">9437 16933,'0'22,"0"0,0 0,0 1,-22-1,22 0,0 0,0 22,-22-22,22 22,0-22,0 22,0-22,0 22,0 0,0-22,0 22,0-22,0 23,0-23,0 0,0 0,-22 0,22 0,0 0,0 0,-22-22</inkml:trace>
  <inkml:trace contextRef="#ctx0" brushRef="#br0" timeOffset="630382.0319">9944 17132,'-22'0,"0"0,0 22</inkml:trace>
  <inkml:trace contextRef="#ctx0" brushRef="#br0" timeOffset="630487.0424">9657 17264,'-22'44,"22"-22</inkml:trace>
  <inkml:trace contextRef="#ctx0" brushRef="#br0" timeOffset="630879.0816">9745 17573,'45'0,"-23"22,0-22,0 0,0 0,0 0,22 0,-22 0,0 0,0-22,0 22,0-22,0 22,0-22,0 0,0 0,0 22,-22-23,22 1,-22 0,0 0,0 0,0 0,0 0,-22-22,22 22,-22 0,22 0,-22 0,0 0,0 0</inkml:trace>
  <inkml:trace contextRef="#ctx0" brushRef="#br0" timeOffset="632918.2845">11024 17198,'-22'0,"22"0</inkml:trace>
  <inkml:trace contextRef="#ctx0" brushRef="#br0" timeOffset="633086.3023">10495 17418,'-22'22,"0"0</inkml:trace>
  <inkml:trace contextRef="#ctx0" brushRef="#br0" timeOffset="634238.4175">10627 17727,'22'0,"1"22,-1-22,22 0,-22 0,0 0,22 0,-22-22,22 22,-22-22,22 22,-22-22,0 22,0-22,22 0,-22 22,0-22,1 0,-1 0,0 0,-22 0,22 0,-22 0,0-1,0 1,0 0,0 0,-22 0,0 0,22 0,-22 0,-1 0,1 22,0-22,0 22,0-22,0 22,0 0,0-22,0 22,-22 0,22 0,0 0,0 0,0 0,0 0,0 0,0 22,0-22,0 0,0 22,-1-22,1 22,22 0,-22 0,22 0,-22-22,22 22,-22 0,22 0,0 0,0 0,-22 1,22-1,0 0,0 0,22 0,-22 0,0 0,22 0,-22 0,0 0,22-22,-22 22,22-22,-22 22,22 0,1-22,-1 0,0-22,0 22,0-22,0 22,0 0,0-22,0 22,0-22,0 22,0-22,0 22,0-22,0 0,0 22,0-22,0 0,0 0,0 0,0 0,1 22,-23-23,22 1</inkml:trace>
  <inkml:trace contextRef="#ctx0" brushRef="#br0" timeOffset="635150.5087">9768 17176,'-67'-22,"45"22,0 22,0-22,0 22,-22-22,22 22,0 0,22 0,-22 0,0 0,22 0,-22 0,22 0,0 0,0 0,22 0,-22 0,22 1,-22-1,22 0</inkml:trace>
  <inkml:trace contextRef="#ctx0" brushRef="#br0" timeOffset="635942.5878">9790 17639,'22'0,"0"0,0-22,0 22,0 0,0-22,0 22,0-22,0 0,0 22,-22-22,22 22,0-22,-22 0,0-1,22 23,-22-22,22 0,-22 0,22 0,-22 0,0 0,0 0,0 0,0 0,-22 0,22 0,-22 22,0-22,0 0,0 22,0 0,0 0,0 0,0 0,0 0,-22 0,22 0,0 22,-22-22,21 0,-21 22,22-22,-22 22,22-22,0 22,0-22,0 22,0 0,22 0,0 0,-22 0,22 0,22 0,-22 0,0 0,22 1,-22-1,22 0,0 0,0-22,0 22,0-22,-22 22,22-22,0 0,0 0,0 0,-22-22</inkml:trace>
  <inkml:trace contextRef="#ctx0" brushRef="#br0" timeOffset="638302.8239">11686 17198,'22'0,"-22"22,0 0,0 0,0 0,0 0,0 0,0 0,0 0,0 0,0 0,0 22,0-21,0 21,0 0,0-22,22 22,-22 0,22 0,-22 0,0-22,0 22,0-22,22 0,-22 0,0 1,-22-1,22 0,0 0,0-22</inkml:trace>
  <inkml:trace contextRef="#ctx0" brushRef="#br0" timeOffset="638958.8894">12016 17352,'0'22,"23"0,-23 0,0 0,0 0,-23 1,23-1,23 0,-23 0,0 0,0 0,22 22,-22-22,0 0,22 0,-22 0,0 0,22 0,-22 0,0 0,22 0,-22 0,0 0,0 0,0 1,0-23</inkml:trace>
  <inkml:trace contextRef="#ctx0" brushRef="#br0" timeOffset="639630.9567">12369 17330,'22'0,"-22"22,0 0,22 0,-22 0,0 0,22 0,-22 1,0-1,0 0,22 0,-22 0,0 0,0 0,23 0,-23 22,0-22,0 0,22 0,-22 0,0 0,0 0,0 0,22 0,-22 0,0 0,22 1,-22-1,0 0,0 0,22-22,-22 0</inkml:trace>
  <inkml:trace contextRef="#ctx0" brushRef="#br0" timeOffset="641167.1102">13317 17617,'0'-22,"22"22,-22-22,-22 22,0-22,0 22,0 0,0 0,0-22,0 22,0 0,0 0,0 0,0 0,0 0,0 0,0 22,0-22,0 22,0 0,0-22,-1 22,1 0,22 0,-22 22,22-22,-22 22,22-22,0 22,0-22,22 22,-22-21,22-1,23 0,-23 0,0 0,-22 0,22-22,0 22,0-22,0 0,0 0,0 0,0 0,0-22,0 22,-22-22,22 0,0 22,0-22,0 0,0 0,0-1,0 1,0 0,1 0,-23 0,22 0,0 22,-22-22,22 0,-22 0,0 0,0 0,0 0,-22 0,0 0,0 0,-1 22,23 0</inkml:trace>
  <inkml:trace contextRef="#ctx0" brushRef="#br0" timeOffset="666431.6365">8070 15941,'22'22,"-22"0,22 0,-22 0,-22 22,22 1,-22-1,0 0,22 0,-22 0,22 0,-22-22,22 22,-22 0,22-22,-22 0,22 0,0 0</inkml:trace>
  <inkml:trace contextRef="#ctx0" brushRef="#br0" timeOffset="666879.6812">8467 15919,'0'22,"22"0,-22 0,0 0,0 22,0 0,-22-21,22 21,0 0,0 0,0-22,0 22,0-22,0 22,0-22,0 0,0 0,0-22</inkml:trace>
  <inkml:trace contextRef="#ctx0" brushRef="#br0" timeOffset="667447.7381">9062 16140,'-22'-22,"0"22,0 0,0 22,-22-22,0 22,-1 22,23 0,0-22,0 22,22-22,0 22,22-22,0 22,0-22,23-22,-1 22,22-22,-22-22,0 0,22 0,0-22,-22 0,1 0,-1 0,-22 0,-22 0,0 22,-22-23,0 23,-23 0,-21 0,0 22,0 22,0-22,0 44,44-21,0-1,22 22,22-22</inkml:trace>
  <inkml:trace contextRef="#ctx0" brushRef="#br0" timeOffset="667743.7677">9878 16007,'0'22,"0"22,-22 1,0-1,0 44,0-44,0 22,22 0,-23-22,23 0,0 1,23-23,-1 0</inkml:trace>
  <inkml:trace contextRef="#ctx0" brushRef="#br0" timeOffset="668263.8197">10583 16051,'22'-22,"-22"0,-22 22,0 0,-22 0,0 22,0 22,-22 1,0-1,0 0,21 22,23-22,22 0,0 0,22 0,1-22,21 0,44 0,-22-44,0 0,22-22,-22 0,23-22,-23 0,0 0,-44 0,0 21,-22 1,-22 22,-22-22,-22 22,0 22,-1 22,1 0,22 22,0-22,22 0,22 23,0-23</inkml:trace>
  <inkml:trace contextRef="#ctx0" brushRef="#br0" timeOffset="669799.9733">11531 16029,'-22'-44,"0"44,-22-22,0 44,-22 0,0 0,22 22,0 23,0-23,21 0,23 0,0 0,23 0,21 0,0-22,22-22,0 0,22-22,-22 0,1-22,-1 0,0 0,-22-22,-22 0,-22 21,0 1,-44 0,-22 44,0 0,-1 22,-21 0,44 22,66-22</inkml:trace>
  <inkml:trace contextRef="#ctx0" brushRef="#br0" timeOffset="670168.0101">12237 16118,'22'-23,"-22"1,0 0,-22 0,-44 0,0 22,-23 22,23 22,22 1,0 21,22-22,44 0,22 0,22 22,23-44,43 0,-44-22,22-22,-44-22,1-22,-1 0,-44-22,-44 21,-44 1,-23 22,-65 22,0 44,-23 22,1 44</inkml:trace>
  <inkml:trace contextRef="#ctx0" brushRef="#br0" timeOffset="722490.2418">6240 13295,'0'22,"0"0,0 0,0 1,0-1,0 0,0 0,0 0,0 0,0 22,0-22,0 22,0 0,22 0,-22-22,0 22,0-22,0 0,0 0,0 1,0-1,0-22</inkml:trace>
  <inkml:trace contextRef="#ctx0" brushRef="#br0" timeOffset="722969.2888">6372 13339,'22'0,"-22"22,0 1,0 21,0 0,0-22,22 22,-22 0,0 0,0 0,22 0,-22 0,0-22,0 22,22 1,-22-23,0 0,0 0,0 0,0-22</inkml:trace>
  <inkml:trace contextRef="#ctx0" brushRef="#br0" timeOffset="723513.3441">6526 13339,'22'0,"-22"22,0 1,0-1,0 22,0 0,22-22,-22 22,0-22,23 22,-23 0,22 0,-22-22,0 22,0 0,22-21,-22 21,0-22,0 0,0 0,0 0,0-22</inkml:trace>
  <inkml:trace contextRef="#ctx0" brushRef="#br0" timeOffset="723985.3913">6703 13450,'-22'0,"44"22,-22 0,0 0,22 22,-22-22,0 22,0-22,22 22,-22 0,22 0,-22 23,22-23,0 22,-22-22,22 0,-22 0,0 0,22-22,-22 0</inkml:trace>
  <inkml:trace contextRef="#ctx0" brushRef="#br0" timeOffset="724538.4466">6857 13428,'22'22,"-22"0,22 22,0 0,-22-22,22 22,-22 0,22-22,0 22,-22 0,22 0,-22 1,23-23,-23 22,0-22,22 22,-22-22,0 0,0 0</inkml:trace>
  <inkml:trace contextRef="#ctx0" brushRef="#br0" timeOffset="725105.5033">7056 13339,'0'22,"22"-22,-22 45,22-23,0 44,0-44,-22 22,22 0,-22 0,0 22,22-22,0-22,-22 22,0 1,22-23,-22 22,0-22,0 0,0 0,0 22,0-22,0-22</inkml:trace>
  <inkml:trace contextRef="#ctx0" brushRef="#br0" timeOffset="725562.549">7276 13317,'0'22,"0"0,22 23,0-1,-22 0,22 0,-22 0,22 0,-22 22,22 0,-22-22,22 23,-22-1,0 0,0-22,0 0,-22 0</inkml:trace>
  <inkml:trace contextRef="#ctx0" brushRef="#br0" timeOffset="739169.9096">4740 15147,'0'22,"-22"0,22 1,0-1,0 0,-22 0,22 0,0 22,0-22,0 22,0 0,0 0,-22-22,22 22,0 0,0 1,0-1,0-22,0 0,0 22,0-22,22 0,-22 0,0-22</inkml:trace>
  <inkml:trace contextRef="#ctx0" brushRef="#br0" timeOffset="740242.0168">5226 15280,'-23'0,"1"0,0 0,0 22,0 0,0-22,22 22,-22 0,0-22,22 22,-22 0,22 0,0 0,0 0,0 0,0 0,22-22,-22 22,22 0,0 0,0-22,0 22,22 0,-22 1,23-1,-23 0,22-22,-22 22,22-22,0 0,-22 0,22 0,-22 0,0 0,0-22,0 22,-22-22,22 0,-22-1,0 1,0 0,-22 0,22 0,0-22,-22 22,22 0,-22-22,0 22,22 0,-22 0,0 22,22-22,-22 0,0 22,22-22,-22 22,0-22,0 22,0 0,0 0,22 22,0-22</inkml:trace>
  <inkml:trace contextRef="#ctx0" brushRef="#br0" timeOffset="741058.0984">6196 15258,'-22'0,"0"0,0 0,-1 0,1 0,0 0,0 22,0 0,0 0,0-22,0 22,0 22,0-22,0 0,0 22,22 0,-22-22,22 22,0-22,0 23,22-23,-22 0,22 0,0 0,0 0,0 0,0-22,22 0,-22 22,22-22,-22 0,23-22,-1 22,0-22,-22 0,22 22,-22-22,0 0,22 0,-22 0,-22-1,22 1,-22 0,0 0,0 0,-22 0,22 0,-22 0,0 22,0-22,0 0,0 0,0 0,0 22,22-22,-22 22,0-22,22 22</inkml:trace>
  <inkml:trace contextRef="#ctx0" brushRef="#br0" timeOffset="741522.1448">6703 15169,'0'22,"0"1,0 21,0-22,22 22,-22 0,0 0,22 22,-22-22,0 0,0 0,22 1,-22-1,0 0,0-22,0 0,0 22,0-22,0 0,22 0,-22-22</inkml:trace>
  <inkml:trace contextRef="#ctx0" brushRef="#br0" timeOffset="742346.2272">4807 14133,'0'22,"0"0,0 0,-22 0,22 0,0 0,0 0,0 1,-23 21,23-22,0 0,0 22,-22-22,22 0,0 0,0 0,-22 0,22 0,0 0,0 0,0 0,22-22,-22 0</inkml:trace>
  <inkml:trace contextRef="#ctx0" brushRef="#br0" timeOffset="743122.3048">5446 14089,'-22'22,"0"-22,0 22,0-22,0 22,0 0,0 0,22 0,-22 22,0-22,0 1,22 21,0-22,0 22,0 0,22-22,0 22,-22-22,22 0,0 22,22-22,-22 0,22 0,0 0,-22-22,22 0,-22 0,22-22,-22 22,22-22,-21 0,-1-22,0 22,0-22,0 22,-22-22,22 22,-22-22,0 0,0 22,-22-23,22 23,-22 0,0 0,0 0,-23 0,23 0,0 0,-22 22,22-22,0 22,0 0,0 0,0 0</inkml:trace>
  <inkml:trace contextRef="#ctx0" brushRef="#br0" timeOffset="743802.3728">6218 14199,'0'22,"-44"-22,22 22,0 0,-1 23,-21-23,22 22,0 0,0-22,22 22,0-22,0 0,0 0,22 0,0 0,22 0,-22 0,23-22,-1 22,0-22,0 0,-22 0,22 0,-22 0,22-22,-22 0,0 0,0 0,0 0,0 0,-22-22,0 22,0 0,0 0,-22 0,22-22,-22 22,0 0,0-1,0 1,0 22,0-22,0 0,0 22,0-22,0 22,0 0,22-22</inkml:trace>
  <inkml:trace contextRef="#ctx0" brushRef="#br0" timeOffset="744186.4112">6901 14243,'0'22,"0"0,0 1,0-1,0 0,-22 22,22-22,0 22,0 0,-22 0,22 0,0-22,0 22,0-22,22 0,-22 0,0 1,0-1,0-22</inkml:trace>
  <inkml:trace contextRef="#ctx0" brushRef="#br0" timeOffset="1.065E6">19778 11355,'0'-44,"-22"44,0 22,22 22,0-22,-23 22,23 22,0 1,0-1,0 0,0 0,0 0,23 0,-23 0,0 1,-23-1,23 0,-22-22,22 0,0-66</inkml:trace>
  <inkml:trace contextRef="#ctx0" brushRef="#br0" timeOffset="1.06558E6">20439 11509,'0'-44,"-22"22,0 22,-22 0,22 22,-22 0,0 22,22 1,-23-1,23 22,0-22,0 22,22 0,0 0,0 0,22 1,0-23,23 0,-1 0,0-22,22-22,-22 0,22 0,0-44,0 22,1-44,-23-1,0 23,0-44,-22 22,-22-22,0 22,-22 0,0 44,0-23,-22 1,-23 44,-21 0,22 0,0 44,0-22,0 1,44-1,0 0,0 0,22 0,22-22</inkml:trace>
  <inkml:trace contextRef="#ctx0" brushRef="#br0" timeOffset="1.0659E6">20968 11443,'0'44,"0"0,-22 1,22-1,0 44,0-22,0 0,0 22,0-22,22 1,-22-1,0-22,0 0,22-22,-22 0,0 0,22-44</inkml:trace>
  <inkml:trace contextRef="#ctx0" brushRef="#br0" timeOffset="1.06647E6">21564 11598,'-23'-22,"1"22,0 22,-22 0,22 0,-22 22,0 0,0 0,0 22,22 22,0-22,22 1,0-1,0-22,22 0,22 0,0-22,0-22,22 0,22 0,-21-22,21-22,-22 0,0 0,0-22,-22 21,-44 1,0 22,0-22,-44 0,0 0,-22 22,0 0,-22 0,21 22,23 0,0 0,22 0,22 0</inkml:trace>
  <inkml:trace contextRef="#ctx0" brushRef="#br0" timeOffset="1.06797E6">22313 11620,'0'22,"0"0,0 44,0-22,0 44,0-22,0 0,22 1,-22-1,0 0,22-22,-22 0,0 0,22-22,0-22</inkml:trace>
  <inkml:trace contextRef="#ctx0" brushRef="#br0" timeOffset="1.06867E6">23041 11443,'0'-22,"-22"22,0 0,0 0,0 22,0 0,-23 0,23 22,-22 1,22 21,0 0,0-22,22 22,0 0,0-22,22 22,0-21,0 21,22-22,1-22,-1 22,0-22,0 0,22 0,-22-22,22 0,-22 0,22-22,-21 0,21 0,-22 0,0-22,-22 22,0-22,0 0,-22-23,0 23,-22-22,0 22,-22 0,0 0,-22 0,-1 22,-21 0,22 22,0 0,0 0,0 0,22 22,22-22,-23 22,23 0,0 0</inkml:trace>
  <inkml:trace contextRef="#ctx0" brushRef="#br0" timeOffset="1.10154E6">21034 12766,'-22'22,"22"0,0 22,0 0,0 1,0 21,0 0,22 0,-22 22,0-22,0 0,0 1,-22-1,22-22,0-22,0 22,0-44</inkml:trace>
  <inkml:trace contextRef="#ctx0" brushRef="#br0" timeOffset="1.10186E6">21541 12854,'0'44,"0"1,0 21,0-22,0 22,23 22,-23-22,0 0,0 23,0-23,0 0,0-22,22 0,-22-22</inkml:trace>
  <inkml:trace contextRef="#ctx0" brushRef="#br0" timeOffset="1.10217E6">22357 12920,'0'45,"-22"-1,0 0,22 22,-22 0,22 0,0 0,-22-22,22 23,0-23,0 0,0 0,22-22</inkml:trace>
  <inkml:trace contextRef="#ctx0" brushRef="#br0" timeOffset="1.10254E6">23151 12634,'0'22,"0"22,0 0,-22 22,22 0,22 23,-22-1,0 0,0 0,0-22,22 23,-22-23,0 0,22-22,-22-22,0 0</inkml:trace>
  <inkml:trace contextRef="#ctx0" brushRef="#br0" timeOffset="1.10587E6">23349 14045,'0'22,"0"0,-22 0,0 44,0 0,22 1,-22-1,22 0,0 22,22-22,-22 0,22-22,-22 1,0-1,0-44</inkml:trace>
  <inkml:trace contextRef="#ctx0" brushRef="#br0" timeOffset="1.10752E6">22600 14133,'-44'0,"22"0,-22 0,-1 22,1 22,22 0,-22 0,22 1,-22 21,44 0,-22-22,22 22,22-22,0 0,0 0,22-22,-22 1,44-1,-21-22,-1 0,0-22,22-1,0-21,-22 0,0 0,0-22,0 0,-21 0,-1 22,-22-23,0 23,-22 0,-1 22,-21 0,0 0,-22 22,22-22,0 22,0 22,22-22,0 0,22 0</inkml:trace>
  <inkml:trace contextRef="#ctx0" brushRef="#br0" timeOffset="1.10803E6">21674 14023,'0'22,"0"0,-22 22,22 0,0 22,-22-22,22 23,0-1,-22 0,22 0,0-22,0 0,-22 0,22 0,0-22,0 1,0-1,0-22</inkml:trace>
  <inkml:trace contextRef="#ctx0" brushRef="#br0" timeOffset="1.10953E6">21145 13979,'-22'22,"22"0,-22 0,22 22,0 0,0 22,0 0,-23-21,23 21,23-22,-23 22,0-22,0-22,0 22,0-22,0 0,0 0,0 0,0 0,0-22</inkml:trace>
  <inkml:trace contextRef="#ctx0" brushRef="#br0" timeOffset="1.1102E6">20483 14045,'-44'22,"0"0,-22 22,22 0,-22 22,21 1,-21-1,22 0,0 0,0 0,22-22,22 22,0-22,22-21,0 21,22-44,0 22,-22-22,44 0,-21-22,-1 0,0 0,0-23,22 1,-22 0,-22-22,22 22,-22-22,0 0,-22 0,22-1,-22 1,-22 22,22 0,-22 22,0 22,-22-22,0 44,0-22,-22 22,22 0,22 0,0-22,0 22</inkml:trace>
  <inkml:trace contextRef="#ctx0" brushRef="#br0" timeOffset="1.11062E6">19403 14023,'-22'44,"0"0,22 22,-22 22,22 1,0-1,0 0,0 0,0 0,22 1,-22-1,22-22,0-22,0 0,-22-22,22 0</inkml:trace>
  <inkml:trace contextRef="#ctx0" brushRef="#br0" timeOffset="1.11122E6">18322 15324,'67'0,"-23"0,22 0,22 0,22 22,-22-22,23 0,-1 22,22 0,23-22,-1 0,-22 0,45 22,-1-22,22 0,1 0,-1 22,1-22,21 0,1 0,-23 0,23 0,-23 0,23 22,-1-22,0 22,-21-22,-1 0,1 22,-1 0,-21-22,-1 22,-22 0,-21 0,-45 0,0 0,-22 1,-22-23,0 22</inkml:trace>
  <inkml:trace contextRef="#ctx0" brushRef="#br0" timeOffset="1.12679E6">22181 14795,'0'22,"0"0,-22 0,22 0,0 0,-22 0,22 22,-22-22,22 0,0 0,0 0,-22 0,22 0,0 0,0 0,-22-22,22-22,0 22</inkml:trace>
  <inkml:trace contextRef="#ctx0" brushRef="#br0" timeOffset="1.12814E6">23151 15765,'-22'-22,"0"22,22 22,-22-22,0 0,0 22,0-22,0 22,0 0,0 0,0 0,0 0,22 0,-23 22,23-22,-22 0,22 0,0 0,0 22,0-21,0 21,0 0,22-22,-22 0,23 0,-23 0,22 0,0 0,0-22,0 22,0-22,0 22,0-22,0 22,0-22,0 0,22 0,-22 22,0-22,22 0,-22 0,0-22,0 22,0-22,1 22,-1-22,0 0,0 0,0 0,-22 0,22-22,-22 22,0-22,22 0,-22 21,0-21,-22 22,22 0,0 0,0 0,-22-22,22 22,-22 0,22 0,-22 0,22 0,-22 0,0 0,-1 22,1-22,0 22,0-22,0 22,0-22,0 22,0 0,0 0,0 0,0 0,0 22,0-22,0 22,0 0,0 0,0 0,0-22,0 22,0-22,0 22,22 0</inkml:trace>
  <inkml:trace contextRef="#ctx0" brushRef="#br0" timeOffset="1.13154E6">21431 14861,'0'22,"0"0,0 0,0 0,0 0,0 0,0 0,0 0,-22 0,22 0,0 0,0 0,0 0,0 0,0 0,0 1,0-23</inkml:trace>
  <inkml:trace contextRef="#ctx0" brushRef="#br0" timeOffset="1.13326E6">22115 15897,'0'-22,"0"44,-22 0,22 22,0 0,0 0,-22 23,22-23,0 0,0 22,0-22,0 0,0 0,0 0,0-22,-22 0,22 0,0 0,0-22</inkml:trace>
  <inkml:trace contextRef="#ctx0" brushRef="#br0" timeOffset="1.13635E6">20792 14949,'0'22,"0"0,0 0,0 0,0 22,0-22,0 22,0-22,0 0,0 1,0-1,0 0,0-22</inkml:trace>
  <inkml:trace contextRef="#ctx0" brushRef="#br0" timeOffset="1.13788E6">21343 15765,'-22'22,"22"0,22 0,-22 0,0 0,0 22,22-22,-22 0,0 22,22 0,-22 0,22 1,-22-1,0-22,0 22,0-22,0 0,22-22,-22 22,0 0,0 0,0 0,0 0,0 0,22-22,-44 0,44 0,-44 0,44 0,-44 0,44 0,-44 0,44 0,-44 0,44 0,-44 0,44 0,-44 0,22 22,0-22</inkml:trace>
  <inkml:trace contextRef="#ctx0" brushRef="#br0" timeOffset="1.14601E6">19998 15103,'0'22,"0"0,-22 0,22 0,0 1,-22 21,22-22,0 22,0-22,0 22,0-22,22-44</inkml:trace>
  <inkml:trace contextRef="#ctx0" brushRef="#br0" timeOffset="1.14641E6">20197 15059,'-23'0,"23"22,0 0,0 0,0 22,0-22,0 1,0-1,0 22,0-22,0 0,0 0,0-22</inkml:trace>
  <inkml:trace contextRef="#ctx0" brushRef="#br0" timeOffset="1.14807E6">20814 15809,'-22'-22,"0"22,0 0,0 0,0 22,0 0,22 0,-22 0,22 0,-23 0,23 0,-22 0,22 0,-22 0,22 0,-22 22,22-22,0 23,0-23,-22 0,44 0,-22 0,0 0,0 0,22 0,-22 0,22 0,0 0,1 0,-23 0,22-22,0 22,0-22,0 0,0 0,0 0,0 0,0 0,0-22,0 22,0-22,0 0,0 0,0 0,0 0,0-22,0 22,-22 0,22 0,-22-22,22 22,-22-1,0-21,0 0,0 22,0 0,0-22,0 22,-22 0,0 0,0 0,0 22,0-22,0 22,0-22,0 22,0 0,0-22,-22 22,22 0,0 0,0 0,0 0,0 0,0 0,0 0,-1 22,1-22,0 22,0-22,22 22,-22-22,0 22,0 0,22 0,-22 0,44-22</inkml:trace>
  <inkml:trace contextRef="#ctx0" brushRef="#br0" timeOffset="1.15081E6">20020 15765,'-22'0,"0"-22,0 22,0 22,0 0,0 0,22 0,-22 0,0 22,22-22,-22 0,22 22,-22-22,22 22,0-22,0 23,0-1,0-22,0 22,0 0,0-22,22 0,0 22,0-22,0 0,0 0,-22 0,22-22,0 22,0-22,0 0,22 0,-22 0,0-22,0 22,0 0,0-22,0 22,1-22,-1 0,0-22,0 22,-22-22,22 22,-22-22,0 0,0 0,-22-1,22 1,-22 0,0 22,0-22,-23 22,23 0,0 0,-22 0,22 0,-22 0,22 22,-22 0,22 22,0-22,-22 22,22-22,0 22,0-22,22 22,-22-22,0 22</inkml:trace>
  <inkml:trace contextRef="#ctx0" brushRef="#br0" timeOffset="1.15178E6">19116 14993,'0'22,"-22"-22,22 22,0 0,0 22,0-22,0 0,0 22,0-21,22-1,-22-22</inkml:trace>
  <inkml:trace contextRef="#ctx0" brushRef="#br0" timeOffset="1.15419E6">19226 15743,'0'-22,"0"0,0 0,-22 0,22-1,-22 23,0 0,22 23,-22-1,0 0,0 22,0-22,22 22,-22 0,22-22,-22 22,22 0,-22 0,22-22,0 22,0-22,0 23,0-23,0 0,0 0,22 0,0 0,0-22,0 0,0 22,22-22,-22 0,22-22,0 0,-21 22,21-22,-22 0,22 0,-22-22,0 21,0-43,0 44,-22-22,22 0,-22 22,-22-22,22 22,-22 0,0 0,0 0,0 0,-22 22,0-22,22 0,-23 22,23 0,-22 22,0 0,0 0,22 0,0 0,0 0,22 0</inkml:trace>
  <inkml:trace contextRef="#ctx0" brushRef="#br0" timeOffset="1.15523E6">18477 15677,'-22'0,"22"-22,-22 22,22 22,0 0,-22-22,22 22,-22 22,22-22,-23 22,23 22,0-22,0 0,-22 0,22 0,0-22,0 1,0-1,0 0,0 0,0 0,0 0,0 0,-22-22,22 0</inkml:trace>
  <inkml:trace contextRef="#ctx0" brushRef="#br0" timeOffset="1.16243E6">13031 16118,'0'22,"22"-22</inkml:trace>
  <inkml:trace contextRef="#ctx0" brushRef="#br0" timeOffset="1.16466E6">13119 16162,'22'0,"0"0,0 0,0 0,0 0,0 0,22 0,-22 0,22 0,-21 0,21 0,0 0,0 0,0 0,0 0,22 0,-22 0,0 0,22 0,-21 0,21 0,-22-22,22 22,-22 0,22 0,0 0,0 0,1 0,-1-22,0 22,22 0,-22 0,0-23,23 23,-1 0,-22-22,22 22,0 0,1 0,-23 0,22 22,0-22,0 0,0 0,1 23,-23-23,22 0,0 22,0-22,1 0,-1 0,0 22,-22-22,22 0,1 0,-23 0,22 0,0 0,-22 22,0-22,23 0,-23 22,0-22,0 22,0-22,0 22,0-22,-22 22,1-22,-1 0,22 0,-44 0,22 0,-22 0,22 0,-22 0,22 0,-22-22,0 22,0 0,0 0,1 0,-1 0,0 0,-22-22,22 22,0 0,0 0,-22-22,-22 22,22-22,-22 22,0 0,22-22,-22 22,0 0,-1-22,1 22,0 0,0-22,0 22,0 0,-22-23,22 23,-22 0,22-22,0 22,0 0,-22 0,22 0,-22 22,22-22,-1 0,1 0,0 0,0 0,0 0,0 0,44 0,0-22,0 22,0 0,0 0,1 22,-1-22,0 0,0 0,0 0,22 0,-22 23,0-23,22 0,-22 0,0 22,22-22,0 0,-22 22,0 0,0-22,23 22,-23 0,0 0,0 0,0-22,-22 22,22 0,-44 0,0-22,0 0,0 22,0-22,0 22,-1 0,-21-22,22 0,0 22,-22-22,0 22,22-22,-22 22,22-22,-22 0,22 22,-22-22,22 0,0 0,-23 0,23 0,0-22,0 22,0 0,44 0,-22-22,22 22,-22-44,22 22,-22 0,22-22,-22 22,22-22,-22 22,23-22,-23 22,22 22,-22-22,0 0,22-1,0 23</inkml:trace>
  <inkml:trace contextRef="#ctx0" brushRef="#br0" timeOffset="1.21891E6">13119 16029,'0'22,"0"0,-22-22,22 22,-22-22,0 23,0-1,0 0,0-22,0 22,-23-22,23 22,-22-22,0 0,0 22,0-22,0 0,0 22,0-22,0 0,-22 0,21 22,1-22,-22 0,22 0,-22 0,22 0,-22 0,0 0,21 0,-21 0,0 0,0 0,0 0,-22 22,22-22,-23 0,23 0,0 0,-22 0,22 0,-23-22,23 22,0-22,-22 22,22 0,0-22,-22 22,21 0,1 0,0 0,0 22,0-22,0 0,0 0,-23 22,23-22,0 22,0-22,0 22,22-22,-23 22,1-22,22 0,-22 22,0-22,0 0,22 0,-22 22,21-22,1 0,-22 0,22 0,-22 0,22 0,0 0,0 22,0-22,-1 0,1 0,22 0,-22 0,0 0,22 0,-22 0,0 0,0 0,0 0,22 0,0 0,0 0,0 0,-1 0,1 0,0 0,0 0,0 0,0 0,0 0,0 22,0-22,0 0,0 0,0 0,0 0,0 0</inkml:trace>
  <inkml:trace contextRef="#ctx0" brushRef="#br0" timeOffset="1.31672E6">19028 16073,'0'-22,"0"0,0 0,22 22,-22-22,22 22,-22-22,22 0,0 0,0 0,0 0,0-22,22 22,-22 0,0 0,1 22,-23-22,22 22,-22 22,0 0,0 0,-22 0,-1 44,23-22,-22 0,0 0,0 0,22-22,0 1,22-23,0-23,0 1,1 0,21 0,-22-22,0 22,0-22,0 22,0 0,0 22,-22 22,-22 22,22 0,-22 0,0 0,0 1,22-23,0-44,22 22,0 0</inkml:trace>
  <inkml:trace contextRef="#ctx0" brushRef="#br0" timeOffset="1.31797E6">19072 16581,'0'-22,"0"44,0 0,0 22,-22 22,22-22,-22 0,0 0,22 0,-22 0,22-22,-22 0,22-44,22 0,-22-22,22 22,-22-22,0 0,22 0,-22 22,22-22,-22 0,0 0,0 22,22-1,-22 1,0 44,0 1,0 21,-22-22,22 22,0 0,0 0,-22 22,22-22,0 0,0 0,-22 0,22 1,0-1,0 0,0-22,0 0,0 0,0 0,0 0,0-44,22 0,-22 0,0 0,0 0,22 0,-22-22,0 0,0 21,22-21,-22 0,0 22,22-22,-22 0,0 0,22 22,-22-22,0 22,0-22,22 22,-22 0,0 0,0 44,-22-22,22 22,0 0,0 0,-22 0,22 22,0-22,-22 22,22 0,0-22,-22 0,22 22,0-22,0 0,0 0,0 0,0-22</inkml:trace>
  <inkml:trace contextRef="#ctx0" brushRef="#br0" timeOffset="1.54128E6">23372 10473,'0'-22,"0"44,0 0,22 0,-22 0,22 22,-22 0,0 1,22-1,-22 0,0 0,0-22,0 0,0 0,0 0,0 0,0 0,0-22</inkml:trace>
  <inkml:trace contextRef="#ctx0" brushRef="#br0" timeOffset="1.54198E6">22291 10716,'-22'-44,"22"21,0 1,22 0,0 22,22-22,0 22,0 0,1-22,-23 22,22 0,-22 22,22-22,-22 22,-22 0,0 0,0 45,-22-23,0-22,0 22,0-22,22 22,-22-22,22 0,22 0,22 0,-22-22,22 0,0 0,-22-22,22 22,-22 0,0 0,0 0,-22-22</inkml:trace>
  <inkml:trace contextRef="#ctx0" brushRef="#br0" timeOffset="1.54254E6">21608 10672,'-22'0,"0"0,-1 44,23-22,0 0,0 0,0 22,0-22,0 22,-22-22,22 0,22 0,-22 0,0 0,23-22,-1 22,0-22,0 0,0 0,22-22,-22 22,22 0,-22-22,22 22,-22 0,22-22,-22 22,0 0,-22-22,22 22</inkml:trace>
  <inkml:trace contextRef="#ctx0" brushRef="#br0" timeOffset="1.54281E6">21762 10782,'0'22,"0"0,22 0,0 22,-22-22,22 22,-22-22,22 0,-22 22,0-22,0 0,0 0,0 1,0-23</inkml:trace>
  <inkml:trace contextRef="#ctx0" brushRef="#br0" timeOffset="1.54363E6">21145 10649,'-22'-22,"0"22,-1 22,1 1,-22 21,22-22,0 0,0 0,22 0,0 0,22-22,0 22,0-22,22 0,-22 0,23 0,-23 0,22 22,-22-22,0 22,0-22,0 44,0-22,-22 0,0 0,0 0,-22 0,22 0,-22-22,0 0,0 0,0 0,0 0,0-22,0 0,22 0,-22 0,22-22,0 0,22 22,-22-22,0 22,22 0,-22-22,22 22,-22-22,0 21,0 23</inkml:trace>
  <inkml:trace contextRef="#ctx0" brushRef="#br0" timeOffset="1.54415E6">20351 10848,'-22'0,"22"22,0 0,0 0,0 0,22 0,-22 0,0 0,22 22,-22-22,0 0,0 0,0 1,0-23</inkml:trace>
  <inkml:trace contextRef="#ctx0" brushRef="#br0" timeOffset="1.5447E6">20505 10672,'-22'0,"22"44,0-22,22 0,-22 0,0 22,0-22,22 0,-22 0,0 0,22 22,-22-22,22 0,-22 0,22 0,0-22,0 0,1 0,-23-22,22 0,-22 0,-22 0,22-22,-23 44,23-22,-22 22,-22-22,22 44,0-22,0 0,0 22,0-22,22 22,0 0,-22-22</inkml:trace>
  <inkml:trace contextRef="#ctx0" brushRef="#br0" timeOffset="1.5457E6">19425 10914,'-22'0,"22"-22,22 0,0 0,0 22,0-22,0 22,0 0,-22-22,22 22,0 0,0 0,0 22,0-22,-22 22,0 0,0 0,-22 0,0-22,22 22,-22 0,0-22,0 22,22 0,-22-22,22 22,22-22,0 22,0-22,0 0,0 0,0 22,0-22,0 22,-22 0,0 1,-22-1,0 0,0 0,0 0,0-22,0 0,0 0,22 22,-22-22,22-22,0 22</inkml:trace>
  <inkml:trace contextRef="#ctx0" brushRef="#br0" timeOffset="1.54629E6">19756 10826,'0'-22,"22"0,0 22,0 0,0-22,0 22,0-22,0 22,0 22,-22 0,0 0,0 0,0 0,-22 0,22 0,-22 0,22 0,0 0,-22 0,22 0,0 0,22-22,-22 22,22-22,0 0,0-22,0 22,0 0,0 0,-22-22,22 22,0 0</inkml:trace>
  <inkml:trace contextRef="#ctx0" brushRef="#br0" timeOffset="1.96314E6">9768 1367,'44'0,"-22"0,-22-22,0-22,-22-22,0 0,0-1,-23 45,23 22,22 22,22 45,0 21,23-22,-23-22,-22-22,0 0,-44 0,-1-22,-21 0,0-22,0 0,0 0,22 22,22 0,0 22,0 0,22 0,0 0,0 0,-22-22,22 22,0-44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28.37438" units="1/cm"/>
          <inkml:channelProperty channel="Y" name="resolution" value="28.32787" units="1/cm"/>
        </inkml:channelProperties>
      </inkml:inkSource>
      <inkml:timestamp xml:id="ts0" timeString="2012-06-13T01:31:55.69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5181 1301,'0'22,"0"0,0 0,0 0,22 22,-22 0,23-22,-1 22,-22 0,22 1,-22-1,22 0,0 0,-22 22,22-22,0 22,0-22,0 0,0 1,0-23,-22 22,0-22,0 0,0 0,0 0,-22-22,44 0,0 0,-22-22,22 22,0 22,22 0,-22 0</inkml:trace>
  <inkml:trace contextRef="#ctx0" brushRef="#br0" timeOffset="26944.6942">5292 2866,'0'-44,"0"66,0 0,0 0,22 22,-44-21,22 21,0 22,0-22,0 22,0 0,-22 0,22 22,0-21,0-1,0 0,-22 0,22-22,0 0,-22-22,22 22,-23-22,23 1,23-23,-1 0</inkml:trace>
  <inkml:trace contextRef="#ctx0" brushRef="#br0" timeOffset="42969.2962">6350 4079,'-22'22,"22"0,0 0,0 0,0 0,0 0,0 22,0 0,-22 1,22-1,0 0,0 22,0 0,-22 0,22 0,0 0,0 23,-22-23,22 0,0 0,0 0,0 0,0 1,0-1,0-22,0 0,0 0,0 0,0 0,0-22,0 22,0-22,0 0</inkml:trace>
  <inkml:trace contextRef="#ctx0" brushRef="#br0" timeOffset="43825.3821">7276 4299,'-22'0,"0"23,0-1,0 22,-22 0,22 22,0-22,-22 22,22 0,-1 0,1 1,0 21,0-22,22 0,-22 0,44 0,-22 1,22-23,0 0,0-22,23 0,21 0,-22-22,22 0,-22 0,22-22,0 0,-22-22,23 22,-23-22,22-1,-22-21,22 22,-22 0,-22-22,22 22,-22-22,22 22,-44-23,22 23,-22 0,0-22,-22 22,0 22,0-22,-22 0,0 22,0 0,0 0,0 0,0 0,0 22,22 0,-22-23,-1 23,23 0,-22 0,22 23,0-23,-22 0,22 0,22 22</inkml:trace>
  <inkml:trace contextRef="#ctx0" brushRef="#br0" timeOffset="57857.7852">6681 5997,'22'133,"-22"-67,0 0,0 0,0-22,0 0,0 0,22-22,-22-22</inkml:trace>
  <inkml:trace contextRef="#ctx0" brushRef="#br0" timeOffset="58161.8156">7430 5755,'0'44,"0"0,0 0,22 22,-22 0,0 0,22 1,1-1,-23 0,22 0,-22 0</inkml:trace>
  <inkml:trace contextRef="#ctx0" brushRef="#br0" timeOffset="74698.4691">7188 7276,'22'44,"-22"0,0 0,0 0,0 23,0-23,0 0,0 0,0 0,0-22,0 0,22 0,0-22,-22-22,22 0,0 0,0 22,0-22,0 22,0-22,0 22,0-22</inkml:trace>
  <inkml:trace contextRef="#ctx0" brushRef="#br0" timeOffset="75314.5307">7541 7695,'-22'-22,"22"-22,-22 22,22-22,22 0,-22-1,22 23,0-22,0 22,0 0,22 0,-22 0,22 22,0 0,0 0,0 22,0 0,0 0,1 22,-23 0,0-21,0 21,-22-22,0 22,-22 0,22-22,-22 22,-22-22,-1 0,23 0,-22-22,22 0,-22 0,0-22,22 0,0 0,0 0,22 0,0 0</inkml:trace>
  <inkml:trace contextRef="#ctx0" brushRef="#br0" timeOffset="78506.8499">8467 7320,'22'22,"-22"0,22 0,-44 0,22 0,0 22,0-21,0-1,0 0,0 22,0-22,0 22,22-22,-22 0,0 22,0-22,22 22,-22-22,0 0,22 22,-22-22,0 0,22 1,-22-1,22 0,0-22</inkml:trace>
  <inkml:trace contextRef="#ctx0" brushRef="#br0" timeOffset="103035.3024">7960 8356,'0'22,"22"1,-22 43,0-44,0 66,-22 0,22-22,-45 0,45 1,-22 43,0-44,22-22,0 0,-22 0,22 22,0-44,0 0,22 1,-22-1,22-22</inkml:trace>
  <inkml:trace contextRef="#ctx0" brushRef="#br0" timeOffset="104115.4099">8312 8687,'-22'66,"0"-22,0 23,0 21,0-22,22-22,0 0,0 0,0 0,22 22,-22-21,44-23,-22 0,0-22,0 0,22 0,-21 22,21-44,0 22,-22 0,22 0,-22-22,0 0,22-1,-22-21,22-22,-22 44,0-22,-22 0,22 22,-22-22,0 0,0-22,-22 21,22 1,-22 22,22 0,-22 0,0 0,0 0,0 0,0 22,0-22,0 22,0-44,-22 44,22 0,0 0,0 0,22 44,-22-44,0 0,22 0</inkml:trace>
  <inkml:trace contextRef="#ctx0" brushRef="#br0" timeOffset="106723.6713">9371 8709,'-22'0,"0"0,0 0,22 22,-23-22,1 0,0 0,22 22,-22-22,0 0,0 22,0-22,0 22,0-22,0 22,0 0,0 1,22-1,-22 22,22-22,-22 0,22 0,-22 0,0 0,22 0,0 0,-22 0,22 0,0 0,0 0,-22 0,22 22,0-22,0 0,0 1,0-1,0 0,22-22,-22 22,22 0,-44 0,44 0,-22 0,22 0,-22 0,22 22,-22-22,22-22,-22 22,22 0,0 0,-22-22,22 22,0 0,0 0,0 0,0 0,0 1,0-1,0-22,0 44,0-22,1-22,-1 22,0-22,0 22,22 0,-22-22,0 0,22 0,-22 0,0 22,0-22,22 0,-22 22,0-22,22 0,-22 0,23 22,-23-22,22 0,-22 0,22 0,-22 0,22 0,-22-22,0 22,22 0,0 0,0 0,-22-22,23 22,-1-22,-22 22,0 0,22 0,-22 0,0-22,22 22,-22-22,0 22,0-22,-22 0,44-22,-22 44,0-22,0-1,-22 1,22 0,0 0,-22 0,23 0,-23 0,0 0,22 0,0-44,-22 44,0 0,0-22,22 22,-22-22,0 44,0-22,0-23,0 23,0-44,0 44,0 0,0-22,0 22,-22 0,22 0,-22 0,22-22,-22 22,22-44,-23 44,1-23,22 23,-22 0,0 0,22 0,-22 0,0 0,22 0,-22 0,22-22,-22 22,0 0,-22 0,22 0,0 22,0-22,0 0,0 22,-22 0,22 0,0-22,0 22,-23 0,23-22,0 22,-22 0,22 0,0 0,0 0,-22 0,22 0,0 0,-22 0,0 22,22-22,0 0,0 0,-1 22,-21-22,0 0,22 0,-22 22,22-22,0 22,0 0,-22-22,44 22,-44 0,22-22,0 22,0 22,22-22,-22-22,0 22,0 0,-1 0,1 0,0-22,0 22,22 0,-22-22,22 22,0-22</inkml:trace>
  <inkml:trace contextRef="#ctx0" brushRef="#br0" timeOffset="133668.3653">8643 10054,'0'22,"22"-22,-22 44,22-22,-22 0,0 0,22 1,-22-1,22 0,-22 0,0 22,0 0,0 22,0-44,22 22,-22-22,0 22,22 22,-22-21,0 43,0-44,22 0,-22 0,0-22,0 22,22-22,0-22</inkml:trace>
  <inkml:trace contextRef="#ctx0" brushRef="#br0" timeOffset="134388.4375">9084 10275,'0'22,"22"-22,-22 22,22 0,-22 0,22 0,-22 22,22-22,-22 22,0-22,-22 22,44 0,-22 0,0 23,0-23,0 22,22-22,0 0,-22 0,22 0,-22-22,22 0,0-22,-22 0</inkml:trace>
  <inkml:trace contextRef="#ctx0" brushRef="#br0" timeOffset="137444.7431">9525 10539,'0'110,"0"1,22-67,-22 0,22-22,-22 0,22-22,0-22,-44 22</inkml:trace>
  <inkml:trace contextRef="#ctx0" brushRef="#br0" timeOffset="138524.8509">9503 10672,'-22'-67,"22"1,0 22,0 0,0-22,0 22,0 0,0 0,0 22,0 0,0-1,0 46,0-1,0-22,0 22,0 0,0 22,0 0,0 44,0-44,22 22,-22 22,0 23,22-45,-22-44,0 0,22-22,0 0,-22-22,0-22,0 22,0-44,-22-1,0 23,0-44,22 44,0 22,0-44,0 44,0 0,0 44,0 0,-22 44,44-44,-22 22,0 44</inkml:trace>
  <inkml:trace contextRef="#ctx0" brushRef="#br0" timeOffset="139348.9333">9790 10672,'22'88,"22"-66,-22 0,22-44,-22 22,0-22,22-22,-22-23,0 23,0 0,0 0,0 0,-22 22,22-44,-22 22,-22 22,22 0,-22 0,0 0,0 22,-22-22,0 22,22 0,0 0,-22 0,22 22,-22 22,0 0,21 0,1 22,0-44,22 22,-22-44,44 22,0-22</inkml:trace>
  <inkml:trace contextRef="#ctx0" brushRef="#br0" timeOffset="140317.0303">10341 10319,'0'176,"-22"-88,44 1,-22 21,0-44,22-44,-22 0,0-44,0 0,0-22,-22 0,22 0,0-23,0 23,0-22,0 22,0 0,0-44,0 22,0 22,0 22,-22 22,22-22,0-1,0 1,0 44,0-22</inkml:trace>
  <inkml:trace contextRef="#ctx0" brushRef="#br0" timeOffset="304386.4356">8158 11267,'22'0,"-44"22,22 0,0 0,0 22,0 0,-22 0,22 22,0 1,0-1,-22 0,22 44,0-22,-22 23,0-23,22-22,0 0,0-22,0-22,0 0,0 0,22 0,-22-44,0-22</inkml:trace>
  <inkml:trace contextRef="#ctx0" brushRef="#br0" timeOffset="305394.5364">9216 11421,'0'-22,"-22"22,0 0,0 0,0 22,-22-22,22 22,-22 0,22 0,-22 0,0 0,0 23,-1-23,23 22,-22 0,22-22,0 22,0 0,0 0,22 0,22 0,-22 0,22-22,22 23,-22-1,0-22,22 0,1 22,21-22,-22-22,22 22,0-22,0 0,-22 0,0-22,1 0,-23 22,22-44,22 22,-22-22,0-1,-22 1,0 0,0 0,0 0,0 0,-22 0,0 0,-22 0,0 0,0 22,0 0,-22-1,0 1,22 0,-22 0,22 22,-22-22,22 22,-23 0,23-22,0 22,0 0,0 0</inkml:trace>
  <inkml:trace contextRef="#ctx0" brushRef="#br0" timeOffset="306362.6332">10186 11487,'0'-22,"23"22,-23 22,0 22,0-22,0 1,0 21,-23 0,23 0,0 0,-22 0,22 22,0-22,0 0,0 0,0 1,22-23,-22 0,23 0,-23 0,22-22,-44 0,22-22,22 0</inkml:trace>
  <inkml:trace contextRef="#ctx0" brushRef="#br0" timeOffset="307026.6996">10583 11399,'0'22,"0"0,0 0,0 0,0 0,-22 22,22 1,0-1,0 0,0 0,22 22,-22-22,0 22,0 0,0-22,-22 1,22-1,0 0,22-22,-22 0,0-44,0 0,22 0,-22-22</inkml:trace>
  <inkml:trace contextRef="#ctx0" brushRef="#br0" timeOffset="307890.786">11509 11509,'-22'-22,"0"0,0 22,0 0,0 0,0 0,-22 0,22 0,-22 0,22 22,-22 0,0 22,22-21,-23 21,23 0,0 0,0 0,0 0,22 22,22-22,-22 0,22 0,22 1,-22-1,23 0,-1-22,0 0,22-22,-22 22,0-22,0-22,0 22,0-22,1-22,-1 22,-22-22,0-1,0 1,0 0,-22 0,0-22,0 22,-44 22,22-22,22 0,-22 22,0-22,0 21,-1 1,1 22,0-22,0 22,0 0</inkml:trace>
  <inkml:trace contextRef="#ctx0" brushRef="#br0" timeOffset="308698.8666">12391 11443,'-66'22,"44"0,-22 0,0 0,0 0,22 23,0-1,-22 0,44 0,-22 22,0-22,22 0,22 0,-22 0,22 0,0 1,22-23,-22 0,22 0,0 0,0-22,0 22,0-22,0-22,45 22,-45-22,-22 0,22-22,0-1,0 1,-22 0,0 0,0-22,-22 22,-22 0,22 0,-22 0,0 0,0 22,-22-1,0 1,0 0,0 22,0 0,-1 0,23 0,-22 0,22 22</inkml:trace>
  <inkml:trace contextRef="#ctx0" brushRef="#br0" timeOffset="309554.9524">13384 11598,'0'-22,"0"-1,0 1,-23 22,1 0,0 22,0 1,-22-1,0 0,-22 44,22-22,0 0,22 0,0 0,0 22,0-22,22 0,0-21,22 21,22-22,-22 0,44 0,-22 0,0 0,22-22,0 0,-21-22,-1 22,22-22,-44 0,22 0,-22-22,0-1,0 1,0 0,-22-22,0 0,-22 22,22 0,-22 0,-22 0,22 0,-22 21,0-21,0 44,-1-22,23 22,-22-22,22 22,0 22,0-22,0 22,22-22</inkml:trace>
  <inkml:trace contextRef="#ctx0" brushRef="#br0" timeOffset="327411.7379">8841 17176,'0'44,"23"22,-23-22,44 22,-44 0,22 23,0-1,0 0,0 0,0 0,0 1,0-1,-22 0,22 0,0-22,-22 23</inkml:trace>
  <inkml:trace contextRef="#ctx0" brushRef="#br0" timeOffset="328354.8322">9768 17639,'22'-22,"-22"0,-22 22,-1-22,-21 22,0-22,0 0,0 22,-22-22,22 22,0 0,0 0,0 22,22 0,-23 0,23 22,22 0,-22 0,22 0,0 22,22-22,0 0,-22 1,22-1,1-22,21 22,0-22,0 0,22 0,0 0,-22-22,0 0,0-22,0 0,1 0,-1 0,-22 0,22-22,-44 22,22-22,-22-1,0-21,0 22,0 0,0 0,0 0,-22 0</inkml:trace>
  <inkml:trace contextRef="#ctx0" brushRef="#br0" timeOffset="329202.917">10583 17683,'-44'-22,"22"0,-22 22,22 0,-22 0,0 22,0-22,0 0,0 22,-23 0,23-22,0 44,0-22,0 22,22 0,0 23,44-23,-44 22,22-22,22 0,22 0,0 0,-22 0,22 0,-22-22,22 0,1-22,-1 22,0-22,0-22,-22 0,22 0,0 0,0 0,-22-22,22 22,0-22,-44 0,22 0,1 0,-23 22,22-22,-22-1,22 1,-22 0,0 22,-22 0,22-22,0 22,0 0,-22 0</inkml:trace>
  <inkml:trace contextRef="#ctx0" brushRef="#br0" timeOffset="329850.9818">10980 17352,'22'66,"0"-22,-22 1,22 21,0-22,-22 44,22-22,-22 22,22-21,23 21,-45-22,22 22,-22-22,0 0,0 0,22 1,-44-23</inkml:trace>
  <inkml:trace contextRef="#ctx0" brushRef="#br0" timeOffset="330803.077">12171 18014,'-22'-44,"0"22,0 0,0 22,-22-23,21 1,-21 22,0-22,0 0,0 22,0-22,0 22,0 22,0-22,22 22,-22 22,22-21,-1 21,1 0,0 0,22 0,22-22,-22 22,0 0,22-22,1 22,-1 0,22-22,0 23,0-23,0 0,0-22,0 0,22 0,-22 0,23-22,-23 0,22-1,-22 1,0 0,-22-22,22 0,-22 22,-22-22,22 0,-22 0,0 22,0-22,-22 22,22 0,-22 0,22 0,-22-1</inkml:trace>
  <inkml:trace contextRef="#ctx0" brushRef="#br0" timeOffset="331323.129">12502 17330,'0'44,"22"22,0 23,22-1,-22 22,22 22,-22 1,22-23,-22 22,0 0,0 1,0-1,-22 0,22-65,-22-23,-22-44,-22 0,44 0</inkml:trace>
  <inkml:trace contextRef="#ctx0" brushRef="#br0" timeOffset="404918.4878">8886 12788,'0'-22,"22"0,0 22,-22-22,22 22,0 0,-44 22,0-22,0 22,-22 0,-1-22,-21 22,0 0,0 0,0 0,-22 0,22 0,-1 1,23 21,0-22,0 22,22 0,-22 0,22 22,22-22,0 22,22-22,-22 1,22-1,44 22,-44-22,44-22,0 22,1-22,21 0,-22 0,0-22,22-22,0 22,-21-22,21-22,-22 22,0-44,-22 22,-22-22,0-23,-22 23,0-22,-22 22,22 0,-44 0,-22-1,22 23,-44 44,0 0</inkml:trace>
  <inkml:trace contextRef="#ctx0" brushRef="#br0" timeOffset="440999.0955">7805 11311,'0'22,"-22"-22,0 0,0 0,0 0,0 0,0 0,0 0,-22 0,22 0,0 0,0 0,-22 0,21 0,1 22,-22-22,22 0,0 0,0 0,0 0,0 0,0 0,0 0,0 0,44 0,0 0,0 0,0-22,0 22,0 0,0 0,0 0,22-22,-22 22,23 0,-23 0,22 0,-22 0,22-22,0 22,-22 0,0-22,0 22,0 0,0 0,0 0,-44 22,0-22,0 0,-22 22,22-22,0 22,-22-22,0 0,0 0,0 0,21 0,-21 0,0 0,0 0,0 22,22-22,-22 0,0 0,22 0,0 0,0 0,0 0,44 0,0 0,0 0,0 0,0 0,22 0,-22 0,22 0,-22 0,22 0,0 0,0 0,-21 0,21 22,0-44,0 22,-22 0,22 0,-22 0,0 0,0 0,0-22,0 22,-44 0,0 0,0 0,0-22,-22 22,22 0,-22 0,22 0,-22 22,0-22,21 0,-21 0,0 0,22 0,-22 0,22 22,0-22,-22 0,22 0,0 0,0 0,44 0,0 0,0 0,0 0,22 0,-22 0,0 0,22 0,0 0,0 0,-21 0,21 0,0 0,-22 0,22 0,0 0,-22 0,0 0,0 0,0 0,0 0,-22-22,-22 44,-22-22</inkml:trace>
  <inkml:trace contextRef="#ctx0" brushRef="#br0" timeOffset="451743.1698">10782 14177,'0'66,"22"1,-22 21,0 0,0-22,0 22,0-22,0-21,22 21,-44-22,22-22,0 0,0 0,0-22</inkml:trace>
  <inkml:trace contextRef="#ctx0" brushRef="#br0" timeOffset="452392.2347">11267 14310,'-44'22,"0"22,22 0,0 0,-1 0,23 0,-22 22,22-22,22 0,-22 23,23-45,-1 0,22 0,0 0,-22-22,22-22,0 22,0-44,0 0,0-1,0-21,23-22,-45 22,0 0,0 0,-22 22,0-1,-22 1,-22 22,22 22,-23 0,23 22,-22 0,22 0</inkml:trace>
  <inkml:trace contextRef="#ctx0" brushRef="#br0" timeOffset="453183.3138">11576 14287,'22'0,"-44"0,-1 0,-21 0,22 23,0-23,-22 22,22-22,-22 22,22-22,0 22,-22 0,22 0,22 22,0-22</inkml:trace>
  <inkml:trace contextRef="#ctx0" brushRef="#br0" timeOffset="453967.3922">12237 14376,'0'-22,"22"0,-22 0,0-1,-22 1,0 0,0 0,0 22,0 0,-44 0,22 22,21 0,-21 23,22-23,0 22,0 0,0 0,22 0,0 0,0 22,0-22,22 0,0 1,0-23,0 22,0-22,23-22,-23 22,22-22,0 0,0 0,0-22,0 22,-44-22,44-22,0 22,-22-23,22 1,-22 0,1 0,-23-22,22 22,-44 0,-1 0,1 0,0 22,-22-23,22 45,-22-22,0 22,22 0,-22 0,22 0,22 22</inkml:trace>
  <inkml:trace contextRef="#ctx0" brushRef="#br0" timeOffset="454463.4418">12987 14221,'0'22,"0"22,0 45,0-1,0-22,-22-22,22 22,-22 0,-1-44,23 23,-22-1,22-22,-22-22,22 22,0-22</inkml:trace>
  <inkml:trace contextRef="#ctx0" brushRef="#br0" timeOffset="454711.4666">13450 14221,'22'155,"-22"-45,0 0,0 0,0 1,0-1,-22-22,0-22,-22 22</inkml:trace>
  <inkml:trace contextRef="#ctx0" brushRef="#br0" timeOffset="457879.7834">14001 14354,'22'88,"-22"0,0 22,0 1,-22-1,0-44,-22 22,22-44,0 0</inkml:trace>
  <inkml:trace contextRef="#ctx0" brushRef="#br0" timeOffset="499168.9119">10605 14574,'22'0,"23"0,-23 0,22 0,0 22,0-22,22 22,-22-22,44 0,-22 22,23-22,-23 0,22 22,22-22,-22 0,23 0,-23 22,22-22,-22 0,23 0,-23 0,22-22,0 22,0 0,23 0,-23-22,0 22,23 0,-45-22,0 0,22 0,-22 22,1-22,-1 0,0 22,0-22,-22 22,22 0,1 0,-23 0,0 0,-22 0,22 0,-22 0,0 0,-22 0,23 0,-23 0,-22-22,22 22,-44 0,0 0,-1 0,1-22,0 22,-22 0,0 22,-22-22,0 0,0 0,-22 0,-1 22,1-22,0 0,-22 0,22 22,-23 0,1-22,0 22,22 0,-45 0,1-22,0 0,-1 22,1-22,22 22,0-22,-1 0,1 22,0-22,0 0,-1 0,1 22,0-22,22 22,22 1,-1-1,23 22,0-22,44 0,0 0,22 0</inkml:trace>
  <inkml:trace contextRef="#ctx0" brushRef="#br0" timeOffset="499616.9567">15059 14155,'22'66,"22"0,-44 23,0-1,0 0,-22 22,22-44,-22 1,22-23,-22-22,22 0,0-22</inkml:trace>
  <inkml:trace contextRef="#ctx0" brushRef="#br0" timeOffset="499856.9807">15390 14067,'22'0,"0"0,-22 66,22 22,0 45,-22-1,22 0,-22-22,-22-21,22-1,-22-22,0 0,0-44</inkml:trace>
  <inkml:trace contextRef="#ctx0" brushRef="#br0" timeOffset="500929.0879">8665 15412,'22'66,"-22"22,0 23,22-1,-44-22,22 22,-22-22,22-21,0-23,0 0,0-22,0 0,22-22,0-22</inkml:trace>
  <inkml:trace contextRef="#ctx0" brushRef="#br0" timeOffset="501425.1375">9349 15566,'22'0,"-44"-22,22 0,-44 22,21 22,-21 0,0 22,-22 1,44 21,-22 0,22 0,22 0,-22 0,22 22,0-21,22-23,0 22,0-44,22 0,0-22,22 0,-22-44,23 0,-1-44,0-1,-44 1,22-22,-22 44,-22 0,0-1,-22 23,0 0,-22 22,22 0,0 22,0 0,0 0,22 22</inkml:trace>
  <inkml:trace contextRef="#ctx0" brushRef="#br0" timeOffset="502121.2071">10120 15522,'-66'22,"22"0,0 0,0 22,0 1,22-1,0 0,22 22,-22 0,44 0,-22 22,0-21,44-23,-22 0,22-22,0 0,0 0,22-22,-22-22,0 0,23 0,-45-22,22 0,-22-23,0 1,-22 0,0-22,-22 44,22 0,-22 0,0 22,22 0,0-1,22 23,0 0,22-22,-22 22,0 22,-22-22</inkml:trace>
  <inkml:trace contextRef="#ctx0" brushRef="#br0" timeOffset="502361.2311">10826 16029,'0'66,"-22"-21,22-23,0 0,0-22</inkml:trace>
  <inkml:trace contextRef="#ctx0" brushRef="#br0" timeOffset="502649.2599">11289 15610,'22'111,"-22"-45,0 22,0 0,-22-22,22 0,-22-21,22-23,-22 0,0 0,0 0,22-22</inkml:trace>
  <inkml:trace contextRef="#ctx0" brushRef="#br0" timeOffset="503081.3031">11796 15456,'22'44,"0"22,-22 45,0-1,0 22,0-44,0 23,0-45,0 22,-22-44,0 0,22 0,-22-44,22 0</inkml:trace>
  <inkml:trace contextRef="#ctx0" brushRef="#br0" timeOffset="504777.4727">10826 16029,'0'22,"0"0,0 0,0 1,0-1,0 0,0 0,0 0,0 0,0-44,0 0,0 0,22 0,-22 0,0-23,0 23,0-22,0 22,22-22,-22 22,0-22,0 0,0 0,0 22,0-22,0 0,0 22,0-1,0 1,0 0,-22 0,22 44,0 22,22-21,-22 21,0 0,0 0,0-22,0 22,0 0,0 22,0-44,0 22,0 0,22-22,-22 1,0-1,0 0,-22 0,22 0,0 0,0 0,0 0,-22-22,22-22,0 22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3-04-11T02:30:17.1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8458 17363,'25'0,"-50"0,25 0</inkml:trace>
  <inkml:trace contextRef="#ctx0" brushRef="#br0" timeOffset="544.0544">8458 17363,'0'0,"25"0</inkml:trace>
  <inkml:trace contextRef="#ctx0" brushRef="#br0" timeOffset="1704.1701">8483 17363,'-25'0,"50"0,-50 0,50 0,-50 0,50 0,-50 0,50 0,-50 0,25 0</inkml:trace>
  <inkml:trace contextRef="#ctx0" brushRef="#br0" timeOffset="5703.5702">13767 17512,'0'25,"0"25,0-1,0 26,-25-1,25 25,-25-24,25-1,0-24,0 24,0-24,0-1,0 1,0-25,0-1,25 1</inkml:trace>
  <inkml:trace contextRef="#ctx0" brushRef="#br0" timeOffset="6327.6327">14287 17587,'0'24,"0"1,0 0,-24 25,24-1,0 26,-25-26,25 26,-25-1,0 0,25 1,-25-1,25-24,-24-1,24 1,0 0,0-26,0 1,0 0,24-25,-24-25,25 0</inkml:trace>
  <inkml:trace contextRef="#ctx0" brushRef="#br0" timeOffset="7215.7215">14808 17686,'-24'25,"-1"-1,0 1,0 0,0 25,25-26,-24 26,24 0,0-1,-25 1,25-1,0 1,25-25,-25 24,24 1,-24-25,25 0,0 24,0-24,0-25,24 25,-24-25,0 0,24-25,-24 25,25-25,-25-24,-1 24,26-25,-25 1,0-1,-1 0,-24 1,25-1,-25 1,0-1,0 0,0 1,-25-1,1 25,-1 1,0-1,-25 0,1 25,24 0,-25 0,1 25,24 0,0-1,0 1,1 0,-1 0,0 0,25-1,0 1,0 0,0 0,0-25</inkml:trace>
  <inkml:trace contextRef="#ctx0" brushRef="#br0" timeOffset="7711.7711">15577 17760,'0'25,"-24"0,24 0,0 24,-25 1,25-1,0 1,-25 0,25 24,0-24,-25-1,25 1,0-1,0 1,25-25,-25 0,0-1,0 1,0 0,0-50,25 25</inkml:trace>
  <inkml:trace contextRef="#ctx0" brushRef="#br0" timeOffset="8295.8295">16073 17661,'0'50,"0"-26,0 26,0 0,-24 24,24-24,0 49,-25-25,25 1,0-26,0 26,0-1,0 0,0-24,0 0,0-1,0 1,0-25,0 0,25-25,-25 24,0-24</inkml:trace>
  <inkml:trace contextRef="#ctx0" brushRef="#br0" timeOffset="1.62302E6">13097 17959,'-25'0,"-25"0,26 0,-1 0,-50 0,51 0,-51 0,-24 0,25 0,-1 0,1 0,-1 0,-24 0,0 24,0-24,-1 25,-24-25,25 0,-50 0,50 25,-50-25,50 25,-50 0,50-25,49 24,1-24,-50 25,49-25,25 0,-49 0,-1 25,-73-25,-26 25,75 0,-50-1,0 1,75 25,-50-25,-25-1,25 1,-25 0,0 0,25 0,-25-25,0 0,25 0,50 0,0 0,24 0,-24 0,24 0,0 0,1 0,-1 0,-49 0,49-25,-49 0,49 25,1 0,49 0,-25 0,25-25,0 0,0 25</inkml:trace>
  <inkml:trace contextRef="#ctx0" brushRef="#br0" timeOffset="1.62493E6">8582 17537,'25'0,"-25"0,25 0,-25 0,50 0,-50 0,24 0,1 0,0 0,0 0,0 0,-1 0,1 25,0-25,-25 0,25 0,49 25,-24-1,0 1,-1-25,26 25,-26 0,1 0,24-25,-24 0,-1 0,-24 0,25 0,-25 0,-1 0,26 24,24-24,-24 25,0-25,-1 25,26 0,-51 0,26-25,-50 0,25 0,0 0,0 0,-1 24,26-24,-50 0,50 0,74 50,-50-50,0 25,-24 0,0-25,24 0,-49 24,24-24,26 25,49 0,-50 0,1-25,-1 0,-24 0,24 0,1 0,-51 0,1 25,25-25,-25 0,-1 24,26-24,24 0,-24 0,0 0,24 0,0 25,1-25,24 25,0-25,-49 25,0-25,-26 0,1 0,0 0,-25 0,25 0,-25 0,49 0,-49 0,50 25,-25-25,-25 0,25 0,-1 24,26-24,-25 0,24 0,26 0,24 25,25-25,-74 0,-1 0,-24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3-04-11T02:32:04.5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4638 2307,'0'25,"-24"-1,24 51,-25-1,25 25,0-24,-25 24,25 0,0-24,0-26,-25 26,25-26</inkml:trace>
  <inkml:trace contextRef="#ctx0" brushRef="#br0" timeOffset="56809.6804">10716 3249,'0'25,"0"25,0-1,0 26,0-1,24 1,-24-1,25 25,-25-49,25 0,-25-1,0 1,0-25,-25 24,25-24,0 0,0-25</inkml:trace>
  <inkml:trace contextRef="#ctx0" brushRef="#br0" timeOffset="57305.73">11435 3398,'0'-49,"-50"24,26 25,-26 25,0-1,1 26,-1 24,0 1,26-1,-1 1,25-1,0-24,0-1,25-24,-1 0,1 0,25 0,24-25,1 0,24-25,-25-25,1 25,-26-49,1 49,-50-24,25-1,-50-25,25 26,-50-1,1 1,-1 24,25-25,-24 50,24-25,25 1</inkml:trace>
  <inkml:trace contextRef="#ctx0" brushRef="#br0" timeOffset="57785.778">12452 3249,'-50'25,"1"-25,-1 50,1-25,24 49,-25-24,50 49,-25-25,50 1,-25-26,25 1,25 0,-1-1,1-24,24 0,1 0,-1-25,0-25,-24 0,0 0,-1-49,-24 24,0-49,-50 0,-25 24,-24-24,0 49,-1 1,1-1,49 25,-25 25,1 0,24 25,-25 0</inkml:trace>
  <inkml:trace contextRef="#ctx0" brushRef="#br0" timeOffset="58209.8204">9500 4266,'0'25,"0"0,0 0,25 49,25-24,-1 24,1 1,24-1,-49-24,25-1,-26-24,26 0,-25 0,0 0,-1-25,-24-25</inkml:trace>
  <inkml:trace contextRef="#ctx0" brushRef="#br0" timeOffset="58417.8412">9897 4440,'-74'50,"24"-1,-24 26,24-26,0 26,1-1,24-24,25-25,25 24,24-49</inkml:trace>
  <inkml:trace contextRef="#ctx0" brushRef="#br0" timeOffset="58713.8708">11385 4266,'0'25,"0"0,0 25,0-1,25 26,-25-26,-25 26,25-1,0-24,-24-1,24 1,24-25</inkml:trace>
  <inkml:trace contextRef="#ctx0" brushRef="#br0" timeOffset="59217.9212">12526 4291,'25'0,"-50"0,1 25,-26 0,0 24,1 1,-1 24,1 1,24-1,0 1,25-26,0 1,25 0,0-1,24-24,1-25,24 0,1-25,-1 0,0-24,1-1,-26-24,1-1,-25 1,-25-1,-25 1,0 24,-24 1,-26-1,26 25,-26 25,26 0,-1 0,-24 50,24-25</inkml:trace>
  <inkml:trace contextRef="#ctx0" brushRef="#br0" timeOffset="59585.958">13370 5383,'-50'24,"1"1,-26-25,-24 25,0-25,-50 25,-25-25,-24 0,-25 0,-26 25,-23-25,-26 24,-25 1,26 0,-26 25,26-1,-26 1,75-1</inkml:trace>
  <inkml:trace contextRef="#ctx0" brushRef="#br0" timeOffset="65017.5011">12402 5854,'25'-25,"-25"0,25 25,25 0,-1 0,1 0,24 0,1 0,-1 0,0 0,1 0,-1 0,1 0,-26 25,26-25,-26 25,-24 0,0 0,0-1,-25 1,0 0,0 0,0 24,-25-24,25 0,-25 0,-24 0,24-1,-25 1,0 0,1 0,-26 0,26-1,-1-24,-24 25,24-25,1 0,-1 0,0 0,26 0,-26-25,25 1,0-1,1 0,24 0,-25 0,25-24,0 24,0-25,0 26,0-26,25 25,-1 0,-24 1,25-1,0 0,0 25,-25-25,25 25,-25 0</inkml:trace>
  <inkml:trace contextRef="#ctx0" brushRef="#br0" timeOffset="71834.1827">11683 5904,'0'24,"25"-24,-50 0,50 0,-25-24,0 48,0-24</inkml:trace>
  <inkml:trace contextRef="#ctx0" brushRef="#br0" timeOffset="84946.4932">11584 5953,'-25'0,"25"-25,-25 25,0 0,1 0,-1 0,50 0,-1 0,1 0,0 0,0 0,24 0,1 25,-25-25,0 25,24-25,-24 25,25 0,-26-1,1 1,0 0,-25 0,25 24,-25-24,0 25,0-25,-25 24,0-24,0 25,1-1,-26-24,0 25,26-26,-26 1,0 0,26-25,-26 0,25 0,0-25,25 0,-24 1,-1-1,-25 0,25-25,1 1,-1 24,0-25,0 26,0-26,1 25,24 0,-25 1,25-1,0 0,25 0,-1 0,1 25,25 0</inkml:trace>
  <inkml:trace contextRef="#ctx0" brushRef="#br0" timeOffset="87186.7174">10195 6176,'0'-24,"25"24,-1-25,26 25,-25-25,24 25,1-25,0 25,-1-25,-24 25,25 0,-1 0,-24 0,25 25,-26 0,1 0,-25 0,25-1,-25 1,25 0,-25 25,-25-26,0 51,0-50,1 24,-26-24,25 0,-24 0,-1-1,0-24,1 0,-1 0,25-24,-24 24,-1-25,1 0,24-25,-25 1,25 24,-24-25,24 26,25-26,-25 25,25-24,25 24,-25-25,25 25,0 1,24-1,1 0,-1 0</inkml:trace>
  <inkml:trace contextRef="#ctx0" brushRef="#br0" timeOffset="89026.9017">9426 5904,'0'24,"-25"-24,25 25,0 0,0 25,0-26,-25 26,25-25,0 24,0 1,0 0,0-1,0 1,0 24,0-24,0-1,0 1,0 0,0-1,0 1,-25-1,25-24,0 25,-24-25,24 0,0-1,24-24,26-24</inkml:trace>
  <inkml:trace contextRef="#ctx0" brushRef="#br0" timeOffset="138340.8327">18256 10368,'-25'0,"25"25,0 0,0 25,0 24,0 0,25 26,-25-1,0-25,0 1,25-26,0 1,-25-1,25 1,-1-25,1 0,0-50</inkml:trace>
  <inkml:trace contextRef="#ctx0" brushRef="#br0" timeOffset="138644.8629">18926 10368,'0'25,"0"0,25 0,-25 49,25 1,-25-1,24 0,-24 1,0-1,0 25,0-49,0 24,0-24,25 0,-25-1,25-24</inkml:trace>
  <inkml:trace contextRef="#ctx0" brushRef="#br0" timeOffset="138956.8939">19720 10344,'0'24,"0"1,25 25,-1-1,1 26,-25-1,25 1,-25-1,0 0,0-24,0 24,-25-24,50 0,-25-1</inkml:trace>
  <inkml:trace contextRef="#ctx0" brushRef="#br0" timeOffset="139940.9927">19050 11757,'0'50,"-25"0,25 24,0-24,0 24,0-24,0 24,0 1,0-1,0-24,0 24,0-49,25 24,0-49</inkml:trace>
  <inkml:trace contextRef="#ctx0" brushRef="#br0" timeOffset="140237.0223">19695 11683,'25'50,"0"-1,-1 26,-24-26,0 26,25-1,-25 0,0-24,0 25,0-26,0 1,0-25</inkml:trace>
  <inkml:trace contextRef="#ctx0" brushRef="#br0" timeOffset="140701.0687">16892 12055,'0'50,"25"-1,0 1,24 0,-24 24,25-24,-1-1,1 26,-25-26,24 1,1-1,-25 1,24-25,-24 0,0-25</inkml:trace>
  <inkml:trace contextRef="#ctx0" brushRef="#br0" timeOffset="140957.0943">17264 12105,'-50'49,"-24"1,-25 49,0 0,-1 1,26-26,0 25,-1-49,26 24,24-49,25 25,-25-50</inkml:trace>
  <inkml:trace contextRef="#ctx0" brushRef="#br0" timeOffset="143092.3078">19670 12948,'0'50,"0"-1,25 26,-25-26,0 1,0 0,0-1,0 1,0-1,0-49</inkml:trace>
  <inkml:trace contextRef="#ctx0" brushRef="#br0" timeOffset="143460.3443">18852 13072,'0'25,"0"24,-25 1,25 0,0-1,0 26,0-26,-25 26,25-26,0 1,25-25,-25 24,0-24</inkml:trace>
  <inkml:trace contextRef="#ctx0" brushRef="#br0" timeOffset="143860.384">17909 13295,'0'149,"-25"-50,0-24,25 24,-24-25,-1 1,25-26,-25 1,25 0</inkml:trace>
  <inkml:trace contextRef="#ctx0" brushRef="#br0" timeOffset="144820.4803">19794 13891,'25'-25,"0"25,0 0,24 25,-24-1,0 1,0 0,-1 25,-24-1,25 1,-25-1,-25 1,1 24,-1-24,-25-25,1 25,-1-26,0 1,-24 0,24-25,-24 0,24-25,1 0,24 1,0-26,0 0,0 1,25-1,25-24,0 24,0 25,0-24,24 24,-24 25,0-25,-25 25</inkml:trace>
  <inkml:trace contextRef="#ctx0" brushRef="#br0" timeOffset="145180.5166">18728 14163,'0'25,"0"25,0-1,-25 1,25 0,0-1,0 26,0-26,-25 1,25 0,0-26,0 26</inkml:trace>
  <inkml:trace contextRef="#ctx0" brushRef="#br0" timeOffset="145572.5558">17835 14486,'-50'50,"25"-1,25 1,-25-1,25 1,-24 24,24-24,0 0,0-1,0-24,0 0</inkml:trace>
  <inkml:trace contextRef="#ctx0" brushRef="#br0" timeOffset="145916.5902">16867 14486,'-74'124,"24"-25,25 0,-24 25,24-24,0-26,0 0,25 26,-24-51</inkml:trace>
  <inkml:trace contextRef="#ctx0" brushRef="#br0" timeOffset="146668.6654">15776 15652,'0'25,"25"-25,24 0,26 0,-1 0,0 0,50 0,-24 0,-1-25,25 25,0 0,25 0,0 25,-1-25,26 0,-25 0,25 0,-26 0,26 0,0 0,-26 0,26 0,-25 0,0 0,24 0,-24 0,25 0,-50-25,25 25,-25 0,0 0,0 0,-25 25,0-25,-24 24,24-24,-25 0,1 25,-26-25,-24 25,25-25,-50 25,24-25,-24 0</inkml:trace>
  <inkml:trace contextRef="#ctx0" brushRef="#br0" timeOffset="147060.7046">19645 16024,'-24'25,"24"24,-25 1,25-1,-25 26,0-26,25 26,0-25,-25-1,25 1,25-1,-25 1,0-50</inkml:trace>
  <inkml:trace contextRef="#ctx0" brushRef="#br0" timeOffset="147676.7662">18455 16222,'-50'-25,"50"1,0-1,25 0,0 25,24-25,1 25,0 25,-1-25,-24 25,0 24,0-24,-1 25,-24-1,0 1,0 0,-49 24,24-49,-25 25,1-1,-1-24,-24-25,24 25,0-50,1 25,-1-25,25 0,1-24,24-1,-25 25,25-24,0-1,25 0,-25 26,0-26</inkml:trace>
  <inkml:trace contextRef="#ctx0" brushRef="#br0" timeOffset="147980.7966">18008 15056,'-25'0,"1"25,24 25,-25-25,25 24,-25 26,25-1,0-24</inkml:trace>
  <inkml:trace contextRef="#ctx0" brushRef="#br0" timeOffset="148356.8339">17661 16197,'0'25,"0"0,0 0,0 24,-25 1,25 25,-25-1,25-24,0 24,-24-24,24-1,0 1,0-25</inkml:trace>
  <inkml:trace contextRef="#ctx0" brushRef="#br0" timeOffset="149084.907">16867 15156,'0'24,"-25"1,25 0,0 49,0-49,0 25</inkml:trace>
  <inkml:trace contextRef="#ctx0" brushRef="#br0" timeOffset="150373.0358">16321 16346,'0'-25,"0"1,25-1,0 0,0-25,25 50,-1-24,1 24,-1-25,1 25,-25 25,0-1,-1 1,1 0,-50 25,25 24,-24-24,-26-1,0 1,1 0,-1-1,1-24,-1-25,-25 25,26-50,-1 25,25-25,1-24,24-1,-25 0,50 1,-25-26,24 26,1 24,0 0,0 0,-25 0</inkml:trace>
  <inkml:trace contextRef="#ctx0" brushRef="#br0" timeOffset="150653.0638">15751 16148,'-25'74,"0"50,1 0,24 25,-25-25,25 25,0-25,25 25,-1-25</inkml:trace>
  <inkml:trace contextRef="#ctx0" brushRef="#br0" timeOffset="406453.6407">4316 3721,'0'-25,"0"0,0 50,0 0,0 24,-25 1,25 0,0 24,0 0,0 1,0-1,0-24,25-1,-50-24,25 0,25-25,0 0</inkml:trace>
  <inkml:trace contextRef="#ctx0" brushRef="#br0" timeOffset="407022.6982">4911 3820,'0'-25,"-24"0,-1 25,0 0,0 25,0 0,-24 0,24 24,0 26,0-1,25-24,0-1,25 1,-25-25,25 0,0-1,24 1,1-25,0 0,-1 0,-24-25,25 1,-26-26,1 0,-25-24,0 0,-25-1,25 26,-24 24,-1 0,25 0,-25 0,0 25,25-24,25 24</inkml:trace>
  <inkml:trace contextRef="#ctx0" brushRef="#br0" timeOffset="407445.7405">5556 3795,'50'-25,"-25"25,-25-24,24 24,-48 0,-1 24,0-24,-25 25,1 0,-1 25,1-1,24 26,0-1,25 0,0-24,25-25,0 0,24-1,-24 1,25-25,-26-25,26 1,-25-26,24 0,-24-24,-25 0,0 24,-25-24,25 49,-24 0,24 25,0-25,0 50,24-25,1 0</inkml:trace>
  <inkml:trace contextRef="#ctx0" brushRef="#br0" timeOffset="407885.7845">6176 3820,'50'0,"-50"-25,-25 25,-24 0,24 25,-25-25,25 50,-24-1,24 26,25-1,-25-24,25-1,25 1,-25-25,25-1,0-24,-1 0,26 0,-25 0,24-24,1-1,-25-25,0 1,-1-26,1 1,-25-1,-25 26,25 24,-24-25,-1 26,0 24,-25 0,1 0,24 24</inkml:trace>
  <inkml:trace contextRef="#ctx0" brushRef="#br0" timeOffset="409885.9845">4043 4936,'25'0,"0"25,-25 49,0-24,25 24,-25 26,0-51,0 26,0-26,0-24,0 0,0 0</inkml:trace>
  <inkml:trace contextRef="#ctx0" brushRef="#br0" timeOffset="410334.0293">4638 5035,'-24'-24,"-1"24,-25 0,25 24,-24 26,24 24,0 1,0-1,25-24,25-1,-25 1,25 0,25-1,-1-24,1 0,-25-25,24-25,1 0,-25-24,-1-26,-24 1,-24-1,24 26,-50-26,25 51,0-1,25 0,-24 0,48 25</inkml:trace>
  <inkml:trace contextRef="#ctx0" brushRef="#br0" timeOffset="410630.0586">5135 4986,'24'25,"-24"24,0 1,0 24,0 1,0-26,0 26,0-26,0-24,0 25,0-26,25 1,0-25</inkml:trace>
  <inkml:trace contextRef="#ctx0" brushRef="#br0" timeOffset="411446.1405">5904 5110,'24'-50,"1"25,-25 1,-25-1,1 25,-26 0,0 0,1 25,-1-1,0 26,1 0,-1-1,25 1,1 24,24-24,0-1,24 1,-24 0,50-26,-25 26,24-25,26-25,-26 25,1-50,25 0,-26-25,-24 1,25-26,-50 1,0 0,0 24,-25 0,0 1,0 24,0 25,1 0,-1 0</inkml:trace>
  <inkml:trace contextRef="#ctx0" brushRef="#br0" timeOffset="411710.1666">6474 4961,'0'25,"0"49,0 1,-25 24,25-25,0 25,0 1,-25-26,25 25</inkml:trace>
  <inkml:trace contextRef="#ctx0" brushRef="#br0" timeOffset="415774.5733">4812 5978,'0'25,"0"0,0 24,0 26,0-1,0 0,0 1,-25-1,25-24,-25-25,25-1</inkml:trace>
  <inkml:trace contextRef="#ctx0" brushRef="#br0" timeOffset="416086.6045">5184 6052,'25'25,"-25"50,0-1,0 0,25 1,-25-1,-25-24,25-1,0-24,0 0,0 0,25-25</inkml:trace>
  <inkml:trace contextRef="#ctx0" brushRef="#br0" timeOffset="416398.6357">5655 6102,'0'50,"0"-1,0 26,0-1,-24 0,24-24,-25 0,25-26,-25 1,25 0,25-25,-25 0</inkml:trace>
  <inkml:trace contextRef="#ctx0" brushRef="#br0" timeOffset="416686.6645">6028 6176,'0'75,"24"-26,-24 26,0-1,0-24,0-25,-24-1,24 1,24-25,-24-25</inkml:trace>
  <inkml:trace contextRef="#ctx0" brushRef="#br0" timeOffset="416974.6933">6424 6077,'0'50,"0"-1,0 1,0 0,0 24,0-24,-24-26,24 1,0 0,0 0,24-25</inkml:trace>
  <inkml:trace contextRef="#ctx0" brushRef="#br0" timeOffset="417206.7165">6796 6003,'25'74,"-25"-24,0 24,0 1,0-1,-25 0,25 1,-24-26</inkml:trace>
  <inkml:trace contextRef="#ctx0" brushRef="#br0" timeOffset="421567.1519">6300 7069,'0'25,"0"0,0 25,0-1,-24 26,24-1,0-24,0 24,0-49,0 24,0-24,0 0,0 0,0-50</inkml:trace>
  <inkml:trace contextRef="#ctx0" brushRef="#br0" timeOffset="422094.2052">6871 7193,'0'-24,"0"-1,-25 25,0 0,0 25,-24-25,-1 49,25 1,-24-1,24 1,0 0,25-1,25 1,-25-25,25 24,24-24,-24 0,0-25,25 0,-1 0,-24-25,25-25,-25 1,-1-1,-24-24,0-1,-24 26,-1-1,0 25,0 1,0-1,0 25,1 0,-1 25</inkml:trace>
  <inkml:trace contextRef="#ctx0" brushRef="#br0" timeOffset="422550.2508">7317 7268,'25'-25,"0"25,-25-25,-25 25,0 0,-24 0,24 0,-25 25,1 0,-1 24,1-24,24 25,25-1,25 1,-25-25,49 24,-24-24,25-25,-26 0,1 0,25-25,-1 1,-24-26,0 0,0-24,-25 24,-25 1,25 24,-25-25,0 50,1 0,-1 0,0 0</inkml:trace>
  <inkml:trace contextRef="#ctx0" brushRef="#br0" timeOffset="422998.2956">7764 7193,'25'-24,"-50"24,0 0,-25 24,1 1,-1 0,1 25,24-26,0 26,0-25,50 0,0 24,24 1,-24-50,25 25,-25-25,24-25,1 0,-25 0,-1-24,1-1,-25 0,0 1,-25-1,1 1,-1 24,0 25,-25 0,50 25,-24-1</inkml:trace>
  <inkml:trace contextRef="#ctx0" brushRef="#br0" timeOffset="423455.3407">8210 7218,'25'-25,"0"25,-25-24,-25 24,-24 0,24 0,-25 24,-24 1,24 0,0 25,26-26,-1 26,0-25,25 24,0-24,25 0,0 0,24 0,-24-25,0 0,25 0,-1-25,-24-25,0 1,0-1,-1 0,-24 26,-24-26,24 25,-25 25,0 0,0 0,25 25</inkml:trace>
  <inkml:trace contextRef="#ctx0" brushRef="#br0" timeOffset="423910.3868">8657 7218,'0'-25,"-25"25,0 0,-24 25,24 0,-25 0,1 24,-1 1,25 0,25 24,0-49,25 24,0-24,0 0,-1 0,26-50,-25 25,0-25,24-24,-24 24,25-50,-50 26,24-26,-24 26,-24 24,24-25,-25 50,0 0,0 0,25 25,-25 0</inkml:trace>
  <inkml:trace contextRef="#ctx0" brushRef="#br0" timeOffset="424358.4316">9079 7392,'24'-25,"1"0,0 0,-25 1,-25-1,0 0,1 25,-26 0,0 0,1 25,-1 24,0-24,26 25,-1-1,25 1,0-25,25 0,-25-1,49-24,-24 25,0-50,24 25,-24-24,0-26,25 0,-50 1,25-1,-25 1,-25-1,25 25,-25 0,0 50,0-25,25 25,0 25</inkml:trace>
  <inkml:trace contextRef="#ctx0" brushRef="#br0" timeOffset="424798.4756">9624 7367,'25'-25,"0"0,-25 1,-25 24,-25 0,1 24,-26-24,26 50,-26-25,26 24,24-24,25 25,0-25,0 24,25-24,0 0,-1 0,26-25,-25 0,24-25,1 0,-25-25,24 1,-24-1,-25 1,0-1,0 0,0 26,-25-1,1 50</inkml:trace>
  <inkml:trace contextRef="#ctx0" brushRef="#br0" timeOffset="425246.5204">10120 7491,'50'-25,"-25"0,0 1,-25-1,0 0,0 0,-50 25,0 0,1 0,-1 0,0 25,1 0,-1 0,25 24,1-24,24 25,24-26,-24 26,25 0,25-26,-1 1,1 0,0-25,-1-25,1-24,0-1,-26 0,1 1,-25-1,0 1,-25 24,1 0,-26 0,-24 25,-1 0</inkml:trace>
  <inkml:trace contextRef="#ctx0" brushRef="#br0" timeOffset="438686.8643">5407 7962,'0'25,"0"0,25 49,-25 1,0-1,0 1,0-26,0 1,0-1,0 1,0-25,0 0,0-1,25 1,-25-25</inkml:trace>
  <inkml:trace contextRef="#ctx0" brushRef="#br0" timeOffset="439750.9707">6003 8062,'-25'0,"25"-25,-25 25,0 0,1-25,-1 25,0 25,-25-25,25 0,1 25,-26-1,25-24,0 25,1 0,-1 25,0-26,0 1,25 25,-25-25,25 24,0-24,0 0,0 0,25-1,0 1,0 0,0-25,24 25,-24-25,25 0,-26 0,26 0,-25-25,25 25,-26-25,1-24,0-1,0 0,-25 1,25-1,-25 1,-25-1,25 25,-25-24,0 24,25 0</inkml:trace>
  <inkml:trace contextRef="#ctx0" brushRef="#br0" timeOffset="440231.0187">6499 8111,'25'-25,"-25"1,-25 24,0 0,0 24,0 1,-24 0,-1 25,25-1,1 1,24-1,0 1,0 0,0-1,24-24,1 0,0 0,25-25,-1 24,-24-48,25 24,-1-25,-24 0,0-25,0 1,-1 24,-24-25,0 1,0 24,-24 0,24 0,-25 25,0 0,25 0</inkml:trace>
  <inkml:trace contextRef="#ctx0" brushRef="#br0" timeOffset="441151.1107">7119 8062,'0'-25,"-25"0,0 25,-24 25,24-25,-49 49,24-24,25 25,-25-1,26 1,24 0,-25-26,25 26,25-25,-1 24,1-24,0 0,0-25,25 25,-26-25,1 0,25 0,-25 0,-1 0,1 0,-25-25,25 25,-25-25,25 0,-25 1,25-1,-1 0,-24-25,25-24,-25 49,-25-24,25 24,0 0,-24 0,-1 0,0 25,-25 0,26-24,-1 24,0 0,0 0,0 24,50 1</inkml:trace>
  <inkml:trace contextRef="#ctx0" brushRef="#br0" timeOffset="441495.1451">7640 8012,'49'-25,"-24"25,-50 25,25 25,-24 24,-1 0,0 1,25-26,-25 1,25 0,-25-26,25 1,25 0,0-25,0 0,0-25</inkml:trace>
  <inkml:trace contextRef="#ctx0" brushRef="#br0" timeOffset="441799.1755">8161 7937,'25'0,"-25"50,-25 0,25 24,-25 1,25-1,-25-24,0-1,1 1,24-25,-25 24,25-24,0 0,25-25,-1 0,1 0,0-25</inkml:trace>
  <inkml:trace contextRef="#ctx0" brushRef="#br0" timeOffset="442079.2035">8558 8012,'24'25,"-24"24,0 1,0 0,-24 24,24 0,-25-24,25 0,-25-1,25-24,0 0,0 0,25-25,0-25,-1 0</inkml:trace>
  <inkml:trace contextRef="#ctx0" brushRef="#br0" timeOffset="442319.2275">9004 8012,'0'74,"0"-24,-25 24,25-24,-25 24,25-24,0 0,0-26,0 26,0-25,0 0</inkml:trace>
  <inkml:trace contextRef="#ctx0" brushRef="#br0" timeOffset="500570.052">7565 8508,'0'0</inkml:trace>
  <inkml:trace contextRef="#ctx0" brushRef="#br0" timeOffset="500618.0568">7565 8508,'0'0,"0"-25</inkml:trace>
  <inkml:trace contextRef="#ctx0" brushRef="#br0" timeOffset="501329.1279">7565 8483,'0'25,"-24"-25,24 25,-25-25,0 0,0 0,0 0,25-25,-24 25,24-25,-25 25,25-25,-25 25,25-24,-25-1,25 0,-25 0,25 0,0-24,0 24,0 0,25 0,-25 1,0-1,25 25,-25-25,25 0,-25 0,25 25,-25-24,24-1,1 0,0 25,-25-25,25 25,0 0,-25-25,24 25,1 0,0-25,0 25,-25 25,0 0,0 0,0 25,-25-1,25-24,0 25,-25-1,25 1,-25 24,25-24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3-04-12T04:12:42.19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12973 3870,'-25'0,"25"24,0 1,0 0,0 25,25-1,-25 26,0-26,0 1,0-1,0-24,0 25,0-25,0-1,25 1,-25 0,-25-25,25-25</inkml:trace>
  <inkml:trace contextRef="#ctx0" brushRef="#br0" timeOffset="591.8815">13419 4018,'0'-24,"0"-1,-24 25,24 25,-25-25,0 24,-25 26,26-25,-1 24,0 1,25 0,0-1,0 1,25-25,-25 24,25-24,-1 0,26 0,-25-25,24 0,1 0,0-25,24 0,-24-25,-1 1,-24-1,0 1,0-1,-25 25,0-24,-25 24,0-25,-25 25,1 25,-1-24,25 24,1-25,-1 25,25 25,0-1,-25 1,25-25</inkml:trace>
  <inkml:trace contextRef="#ctx0" brushRef="#br0" timeOffset="911.8174">13990 3969,'0'25,"0"-1,25 26,-25 24,0-24,24 0,-48-1,24 1,0-25,0-1,0 1,0 0,24-50</inkml:trace>
  <inkml:trace contextRef="#ctx0" brushRef="#br0" timeOffset="1215.7568">14312 3994,'0'49,"0"1,0-1,0 26,25-26,-25 1,-25-25,25 24,0-24,0 0,25-25,-25-25</inkml:trace>
  <inkml:trace contextRef="#ctx0" brushRef="#br0" timeOffset="1991.6016">14263 3597,'24'-25,"1"25,-25-25,25 25,0 25,25-25,-1 25,1-1,-1 1,1 0,24 25,-24-1,0 1,-1-25,1 49,-1-24,-24 24,-25 1,25-26,-25 26,-25-1,25-24,-25-1,25 1,-24-1,-1 1,25 0,-25-26,0 1,0 0,1 0,-1-25,50 0,-1-25</inkml:trace>
  <inkml:trace contextRef="#ctx0" brushRef="#br0" timeOffset="3135.3728">14287 3572,'-24'0,"48"0,1 0,0 0,0 25,0-50,24 25,1 0,0 0,24 0,0 0,1 0,-1 0,1-25,-1 25,25 0,0 0,1 0,-1-25,0 25,25 0,-25 0,25-25,0 25,0 0,0 0,0-24,1 24,-1 0,0 0,0-25,24 25,-24 0,0 0,25-25,-25 25,0 0,0 0,25 25,-25-25,25 0,-25 0,0 0,0 0,0 25,0-25,0 0,-25 0,50 24,-50-24,25 0,0 25,-24-25,-1 0,0 25,0-25,-24 0,-1 0,1 25,-26-25,26 0,-26 0,-24 0,25 0,-26 0,1 0,0 0,-25 25,25-25</inkml:trace>
  <inkml:trace contextRef="#ctx0" brushRef="#br0" timeOffset="4295.1408">15379 3919,'-25'-25,"25"50,25 0,-25 0,25 24,-25 26,25-26,-25 26,24-26,-24 1,25 0,-25-26,25 1,-25 0,0 0,25 0,-25-50,0 25</inkml:trace>
  <inkml:trace contextRef="#ctx0" brushRef="#br0" timeOffset="5110.9771">15974 3969,'0'-25,"0"0,-25 25,1 0,-1 25,0 0,0-25,0 25,1-1,-1 1,0 0,0 0,0 24,25-24,-24 0,24 25,0-26,0 26,0-25,24 24,1-24,0 25,0-25,0-25,-1 24,26-24,0 0,-26 0,26 0,-25 0,0-24,-1 24,1-25,0 0,-25 0,25 0,-25-24,0 24,25-25,-25 26,0-26,0 25,0-24,-25 24,25 0,-25 0,0 0,0 1,1 24,-1-25,0 25,0 0,0 0,1 0,-1 0,0 0,0 0,0 25,50-25,-25 0</inkml:trace>
  <inkml:trace contextRef="#ctx0" brushRef="#br0" timeOffset="6398.72">16793 4068,'0'-25,"-25"25,0 0,0 0,1 0,-1 0,0 0,0 0,0 0,-24 25,24-25,0 25,0 0,1-1,24 1,-25 25,25-25,0-1,0 26,0-25,0 24,25-24,-1 0,1 25,-25-26,50 1,-25-25,-1 25,26-25,-25 0,24 0,1 0,0-25,-26 25,26-25,-25 1,0 24,-1-25,1 0,0-25,-25 26,0-26,0 25,0-24,-25 24,25-25,-25 25,1 1,24-1,-25 0,0 0,0 25,0-25,1 25,-1 0,0 0,0 0,0 0,1 0,-1 0,25 25,0-25</inkml:trace>
  <inkml:trace contextRef="#ctx0" brushRef="#br0" timeOffset="7078.584">17413 4068,'-25'-25,"-25"25,26 0,-1 25,0-25,0 25,0 0,1-1,-1 1,0 0,25 25,0-1,0-24,0 25,0-26,25 1,-25 25,25-25,-1-1,1-24,25 25,-25-25,24 25,-24-25,25-25,-26 25,1-25,0 1,0-1,0 0,-25-25,25 1,-25 24,0 0,-25-24,25 24,-25 0,0 0,0 0,0 1,1 24,-1-25,0 25,0 0,-24 0,24 0,0 0,0 0</inkml:trace>
  <inkml:trace contextRef="#ctx0" brushRef="#br0" timeOffset="7710.4576">18033 4043,'-25'-25,"0"25,1 0,-26 25,25 0,-24 0,24 24,0-24,0 25,25-1,0 1,0 0,0-26,0 1,25 0,0 0,0 0,24-1,1-24,-1 0,1 0,0-24,24-1,-49 0,24 0,-24-24,0 24,0-25,-25 25,0-24,-25-1,0 25,0 1,-24-1,24 0,-25 0,26 25,-1-25,0 25,0 0,25 25,25-25,0 0</inkml:trace>
  <inkml:trace contextRef="#ctx0" brushRef="#br0" timeOffset="8014.3968">18554 4068,'0'25,"-25"0,25 24,0 1,0 24,0-24,0-1,0-24,0 0,-25 0,25 0,25-1,0-24</inkml:trace>
  <inkml:trace contextRef="#ctx0" brushRef="#br0" timeOffset="9046.1904">19124 4093,'0'-25,"0"0,-24 25,24-25,-25 25,0 0,-25 0,26 0,-26 0,0 25,26 0,-26 0,25 0,0-1,1 26,24-25,-25 24,25 1,0 24,25-49,-1 25,1-25,0 24,25-24,-1-25,26 25,-26-25,26 0,-26-25,1 0,-25 0,24-24,-24-1,-25-24,0 24,0 1,-25-1,0 0,-24 26,24-1,0 25,25-25,-25 25,1 0,-1 0,0 0</inkml:trace>
  <inkml:trace contextRef="#ctx0" brushRef="#br0" timeOffset="10093.9808">20067 4068,'0'-25,"0"0,0 1,-25 24,0 0,1 0,-1 0,-25 0,25 0,-24 24,-1 1,25 0,-24 0,24 0,0 24,0-24,25 25,-24-26,24 26,0 0,24-26,-24 26,25-25,25 0,-25-1,24 1,-24 0,25-25,-1 0,-24 0,25 0,-1 0,-24-25,25 0,-26 1,1-1,0 0,0-25,0 26,-25-1,24-25,-24 25,0-24,-24 24,-1-25,0 26,0-1,-24 0,24 25,0-25,-25 25,26 0,-1 0,0 0,0 0,0 0,25 0</inkml:trace>
  <inkml:trace contextRef="#ctx0" brushRef="#br0" timeOffset="22314.5362">17735 2828,'0'25,"0"-1,25-24,-25 25,0 0,-25 0,25 0,0-1,0 1,0 0,0 0,0 0,0-1,25 1,-25 0,0 0,0 0,0-1,0 1,0-25</inkml:trace>
  <inkml:trace contextRef="#ctx0" brushRef="#br0" timeOffset="24730.053">14238 5333,'0'25,"-25"-25,50 0,-25 25,25-25,-1 0,1 0,25 0,0 0,-26 0,26 0,0 0,-1 0,1 0,-25-25,-1 25,1 0,0 0,0 0,0 0</inkml:trace>
  <inkml:trace contextRef="#ctx0" brushRef="#br0" timeOffset="25561.8866">15974 4911,'-25'0,"25"-24,-24 24,24 24,0 1,0 0,0 0,0 0,0 24,24 1,-24-25,0 24,0-24,25 0,-25 0,0-1,0 1,0 0,0 0,0-25</inkml:trace>
  <inkml:trace contextRef="#ctx0" brushRef="#br0" timeOffset="26249.749">16768 5011,'0'-25,"-25"0,0 25,1 0,-1-25,-25 50,25-25,1 25,-1-25,0 25,0-1,25 26,0-25,0 0,0 24,0-24,0 25,0-26,25 1,0 0,0 0,-1 0,26-25,-25 24,24-24,1 0,0-24,-1 24,-24-25,25 0,-1-25,-24 26,0-1,0-25,-25 1,0 24,0 0,0-25,-25 26,-25-1,25 25,-24-25,-1 25,25-25,-24 25,24 0,0 0,25 25,25-25,0 25</inkml:trace>
  <inkml:trace contextRef="#ctx0" brushRef="#br0" timeOffset="26560.6868">17388 4936,'0'-25,"0"50,0 0,0 0,0 0,0 24,0-24,0 25,0-26,0 1,0 0,0 0,-25-25,50 25,-25-1,25-24</inkml:trace>
  <inkml:trace contextRef="#ctx0" brushRef="#br0" timeOffset="26992.6004">18132 4787,'0'-25,"25"1,-25 48,0 1,-25 0,25 0,0 25,0-1,0 1,-25-1,25 1,0-25,0 24,0-24,0 0,0 0,0 0,0-1,0-24</inkml:trace>
  <inkml:trace contextRef="#ctx0" brushRef="#br0" timeOffset="30591.8804">18306 5730,'-25'0,"0"0,0 0,-24 0,24 0,-49 0,24 0,-24 0,-1 0,-24-25,25 25,-1 0,-24 0,0 0,-1 0,-24 0,25 0,-25 0,0 0,-25 25,1-25,-1 0,0 25,-25-25,25 24,1-24,-1 0,0 25,0-25,0 25,0-25,1 0,24 25,0-25,24 25,1 0,25-25,-1 0,26 24,24-24,0 0,0 0,25-24</inkml:trace>
  <inkml:trace contextRef="#ctx0" brushRef="#br0" timeOffset="40885.8212">15007 3944,'0'-25,"25"25,-25 25,24-25,26 25,-25 24,24-24,26 25,-26-1,1-24,0 0,-1 0,-24 0,0-1,0 1,0-25,-1 0,1 0,-25-25,0 25</inkml:trace>
  <inkml:trace contextRef="#ctx0" brushRef="#br0" timeOffset="41876.6228">15528 3671,'0'-25,"0"50,0 0,0 0,25 0,-25-1,0 1,0 0,24-25,-24 0</inkml:trace>
  <inkml:trace contextRef="#ctx0" brushRef="#br0" timeOffset="42133.5715">15701 3646,'0'25,"0"0,0 0,25 0,-25-1,0 1,0 0,25-25,-25 0,0 25</inkml:trace>
  <inkml:trace contextRef="#ctx0" brushRef="#br0" timeOffset="42980.4022">15577 3696,'25'0,"0"0,0 25,24 0,-24-1,25 1,-1-25,-24 25,0-25,0 0,0 0,-1 25,1-25</inkml:trace>
  <inkml:trace contextRef="#ctx0" brushRef="#br0" timeOffset="44069.1844">16297 3746,'0'24,"24"1,-24 0,0-25,0 25,0 0,25-25,-25 24,25-24,-25 0</inkml:trace>
  <inkml:trace contextRef="#ctx0" brushRef="#br0" timeOffset="44269.1444">16446 3721,'0'25,"0"-1,0 1,0 0,0 0,0 0,24-1</inkml:trace>
  <inkml:trace contextRef="#ctx0" brushRef="#br0" timeOffset="45507.8966">16371 3721,'25'25,"0"-1,0-24,-1 25,1 0,25-25,-25 25,-1 0</inkml:trace>
  <inkml:trace contextRef="#ctx0" brushRef="#br0" timeOffset="46235.7509">17090 3770,'-24'0,"24"25,0 0,24-25,-24 25,0 0,0-1,0 1,25-25</inkml:trace>
  <inkml:trace contextRef="#ctx0" brushRef="#br0" timeOffset="46443.7092">17214 3770,'0'25,"0"0,0-25,0 25,0 0,0-1,0 1,0 0</inkml:trace>
  <inkml:trace contextRef="#ctx0" brushRef="#br0" timeOffset="47067.5846">17140 3820,'-25'-25,"25"50,0-25,25 25,25 0,-26-1,1 1,0 0,0-25</inkml:trace>
  <inkml:trace contextRef="#ctx0" brushRef="#br0" timeOffset="47715.455">17711 3770,'0'25,"0"0,-25-25,25 25,0 0,0-1,0 1,0-25</inkml:trace>
  <inkml:trace contextRef="#ctx0" brushRef="#br0" timeOffset="47923.4134">17835 3795,'0'25,"0"-25,0 25,0 0,0-1,0 26</inkml:trace>
  <inkml:trace contextRef="#ctx0" brushRef="#br0" timeOffset="52946.4086">18207 5928,'0'-49,"0"24,0 50,0 0,0-1,0 26,0 0,24-1,-24 26,0-26,0-24,0 25,25-26,-25 26,0-25,0-50,0 25</inkml:trace>
  <inkml:trace contextRef="#ctx0" brushRef="#br0" timeOffset="55153.967">17562 5978,'-25'-25,"0"25,0 0,0 0,1 0,-1 0,0 0,0 0,0 25,1 0,-1 0,0-1,25 1,-25 0,25 0,0 0,0-1,0 1,0 25,25-25,-25-1,25 1,-25 0,49 0,-24 0,0-1,25 1,-26-25,26 25,-25-25,25 0,-26 0,26 0,-25-25,0 0,-1 1,1-1,0 0,0-25,-25 1,0 24,0-25,0 1,-25-1,25 25,-25 1,25-1,-25 0,1 0,-1 25,-25 0,25 0,1 0,-26 0,25 0,-25 25,26-25</inkml:trace>
  <inkml:trace contextRef="#ctx0" brushRef="#br0" timeOffset="56977.6022">16669 5928,'0'-24,"-25"48,25 1,0 0,0 0,0 24,0-24,0 25,0-1,0 1,0-25,0 24,25 26,-25-50,0-1,0 1,0 0,0 0,25-25,-25 25,0-50</inkml:trace>
  <inkml:trace contextRef="#ctx0" brushRef="#br0" timeOffset="78523.2919">18504 2902,'0'-25,"0"1,0-1,0 50,0-1,0 1,0 25,0-1,0 1,0 24,0-24,0 0,0-1,0-24,0 25,0-26,0 1,0-50,25 25,-25-24,25 24</inkml:trace>
  <inkml:trace contextRef="#ctx0" brushRef="#br0" timeOffset="79851.0266">19273 3076,'25'-50,"-50"25,25 1,-25 24,1 0,-26 0,25 24,0-24,1 50,-1-25,0 24,25 1,-25 0,25-1,25 1,0 24,0-24,-1-25,1-1,25 1,-1-25,1 0,0 0,-1-25,1-24,-25 24,-1-49,-24 24,0-24,-49-1,24 26,-25-1,26 25,-1 0,0 25,0 0,25-24,-25 48,25 1</inkml:trace>
  <inkml:trace contextRef="#ctx0" brushRef="#br0" timeOffset="80330.9304">20340 3101,'-25'-25,"25"0,-50 25,1 0,-1 25,1 0,-1-1,0 26,1 0,24-1,0 1,50 24,-25-24,50-25,-26-1,26 1,24-25,1 0,-1-25,-24 1,-1-26,-24 0,0 1,-25-26,-50 1,1 24,-1 26,1-1,-1 25,-24 0</inkml:trace>
  <inkml:trace contextRef="#ctx0" brushRef="#br0" timeOffset="108195.3566">18529 5829,'0'-25,"0"50,0 0,0 0,0 24,0-24,25 50,-25-26,25 1,-25-1,0 1,0 0,0-1,25 1,-25-1,0-24,0 0,0 0,0 0,0-50,0 25</inkml:trace>
  <inkml:trace contextRef="#ctx0" brushRef="#br0" timeOffset="121919.6112">16694 6921,'-25'0,"25"49,0 1,-25 24,25 1,0 24,0-25,0 1,0-26,-25-24,25 25,25-26,-25 1,25-25</inkml:trace>
  <inkml:trace contextRef="#ctx0" brushRef="#br0" timeOffset="122343.5264">17413 7045,'-25'0,"0"24,-24 1,-26 25,50 24,-24-24,49 24,0-24,25-1,-1-24,26 0,0-25,24 0,0 0,-24-25,25-24,-26-1,1 0,-1 1,-49-26,0 26,-24-26,-1 51,-50-1,1 25,-1 0,1 25,24-1,26-24,24 25</inkml:trace>
  <inkml:trace contextRef="#ctx0" brushRef="#br0" timeOffset="122583.4784">18207 6970,'0'25,"0"0,-25 24,0 1,25 24,-25-24,25 24,0-24,0-25,25 0,0-25</inkml:trace>
  <inkml:trace contextRef="#ctx0" brushRef="#br0" timeOffset="122807.4336">18628 6846,'-24'75,"24"-1,0 0,0 1,0-26,0 1,24 0,-24-1,25-24</inkml:trace>
  <inkml:trace contextRef="#ctx0" brushRef="#br0" timeOffset="123319.3312">19000 7913,'-74'0,"-25"0,-25 0,-25-25,-50 25,1 0,0 0,-26 0,1 25,0-50,49 25,-24 0,24 0,25 25,1-25,23 24,26 1,25 0,24-25,1 0,49 0</inkml:trace>
  <inkml:trace contextRef="#ctx0" brushRef="#br0" timeOffset="123951.2048">18752 8186,'-24'-25,"-51"25,1 0,-26 25,1 24,0 1,49 24,1 1,49-1,0-24,25-1,24-24,1 0,24 0,1-25,24 0,0 0,0 0,-24-25,-1-25,-24 25,-1-49,-24 0,-50-1,1-24,-51 49,-24 1,0 24,24 25,-24-25</inkml:trace>
  <inkml:trace contextRef="#ctx0" brushRef="#br0" timeOffset="203226.3466">6474 8657,'25'0,"0"0,-1 0,1 0,0-25,25 25,-1 0,1 0,-25 0,24-25,1 25,0 0,-1-25,1 25,24 0,-24 0,-1-24,1 24,24 0,-24 24,0-24,24 0,-24 0,-1 0,26 0,-26 0,1 0,-1 0,1-24,0 24,-1 0,26 0,-26 0,1 0,0 0,-1 0,1 24,-25-24,24 0,-24 0,25 25,-26-25,1 0,0 0,0 0,0 0,-1 0,1 25,0-25,0 0,0 0,-1 0,-24 25,25-25,0 25</inkml:trace>
  <inkml:trace contextRef="#ctx0" brushRef="#br0" timeOffset="204977.9962">3026 8781,'-25'0,"50"0,0-25,0 25,0-25,-1 25,1 0,25-25,-25 25,-1 0,1 0,25 0,-25-24,24 48,-24-24,25 0,-26 0,26 0,0 0,-1-24,1 24,0 0,-1 0,1 0,-1 0,1 0,0 24,-26-24,26 0,24 0,-24 25,0-25,-1 25,1-25,-1 25,1-25,0 25,-26-25,26 0,0 0,-1 0,-24 0,25 0,-1 24,1-24,-25 0,24 0,1 0,-25 0,24 0,-24 0,0-24,25 24,-26 0,1 0,0 0,0 0,0-25,-1 25,1 0,0 0,0 0,0-25,-1 25,1 0</inkml:trace>
  <inkml:trace contextRef="#ctx0" brushRef="#br0" timeOffset="207137.5642">1984 9252,'25'0,"-25"-25,25 25,-25-24,25 24,-25-25,25 25,-1-25,1 25,0 0,25 0,-26 0,26 0,-25 25,0-25,24 0,1 25,-25-25,24 0,1 24,-1-24,-24 0,25 0,0 25,-1-25,1 0,-1 0,1 0,0 25,-1-25,1 0,-1 0,26 0,-26 0,1 0,24 0,-24 0,24 25,1-25,-26 0,26 0,-1 0,1 0,-1 0,1 0,-1 0,0 0,26 0,-26-25,0 25,1 0,-1 0,25 0,-24 0,24 0,-24 0,24 0,0 0,0 0,-24 0,24 0,0 0,-25 0,26 0,-1 0,-25 0,26 0,-1 25,0-25,0 0,0 0,-24 25,24-25,0 0,-24 0,24 0,-25 0,26 0,-26 0,25-25,-24 25,24 0,-25 0,25 0,-24 0,24 0,-25 25,1-25,24 0,-25 0,1 24,-1-24,1 0,-1 0,-24 25,24-25,1 25,-1-25</inkml:trace>
  <inkml:trace contextRef="#ctx0" brushRef="#br0" timeOffset="207881.4154">10368 8384,'-24'0,"24"25,0 0,0-1,-25 1,25 25,0-1,-25 1,25 0,0 24,-25-24,25 24,0 0,0 1,0-25,0-1,0 26,0-51,0 26,0-25,0 0,0-1,25 1</inkml:trace>
  <inkml:trace contextRef="#ctx0" brushRef="#br0" timeOffset="208713.249">10889 8657,'0'-25,"0"0,0 0,-25 1,1-1,24 0,-25 25,0 0,0 0,0 25,25 0,-24-1,24 26,0 0,0-1,0 26,0-26,0 26,0-26,24 26,-24-26,0 1,25-25,0 24,0-24,0-25,-1-25,1 25,0-24,-25-1,25-25,0 1,-1 24,1-25,-25 0,0-24,0 24,0 1,-25-1,1 1,-1-1,0 25,0-24,-24 24,24 0,-25 25,25-25,1 25,-1 0,25 25,0 0,0 0</inkml:trace>
  <inkml:trace contextRef="#ctx0" brushRef="#br0" timeOffset="209161.1593">11088 8434,'0'24,"0"1,0 0,0 25,0-1,0 1,24-25,-24 24,25 26,-25-1,0-24,25 24,-25 1,25-26,-25 26,0-26,25 26,-25-26,0 1,25-25,-25-25,24 0,-24 0</inkml:trace>
  <inkml:trace contextRef="#ctx0" brushRef="#br0" timeOffset="209817.0282">11584 8682,'-25'24,"0"1,0 0,1 0,-1 0,25-1,-25 1,25 0,-25-25,25 25,0 0,0-1,0 26,25-25,-25 25,25-1,0-24,-1 25,1-26,25-24,-1 0,1 0,0 0,-1-24,1-26,-1 25,-24 0,25-24,-25-1,-25 0,24-24,-24 24,-24-24,-1 24,0 26,0-26,-24 25,24 25,0 0,0 25,0-25,25 25,0 0,25-1,0 1</inkml:trace>
  <inkml:trace contextRef="#ctx0" brushRef="#br0" timeOffset="220813.8283">19943 9847,'25'0,"-50"0,25 25</inkml:trace>
  <inkml:trace contextRef="#ctx0" brushRef="#br0" timeOffset="224509.0892">19521 9451,'-25'-25,"1"25,24 25,-25-25,25 0,0 24,0 51,0-50,0 24,0 1,0-1,0-24,0 25,0-1,0-24,0 25,0-25,0-1,0 1,0 0,0 0,0 0,0-50</inkml:trace>
  <inkml:trace contextRef="#ctx0" brushRef="#br0" timeOffset="225124.966">19918 9575,'0'-25,"-25"50,1-1,-1 1,0 0,25 0,-25 0,0 24,1 1,24-25,-25 24,25 1,0-25,0 24,25-24,-1 0,1 0,25 0,-1-25,-24 0,25-25,24 0,-49 0,25 0,-1-24,-24-1,0 25,0-24,-25-1,0 0,-25 1,0 24,0 0,0 0,-24 25,24-24,-25 24,50 24,-24-24,-1 25,25 0,0 0,0 0,0-25</inkml:trace>
  <inkml:trace contextRef="#ctx0" brushRef="#br0" timeOffset="225836.8233">20464 9401,'0'25,"0"0,0-25,0 24,0 76,0-51,25 1,-25-1,-25-24,25 25,0-25,0 24,0-24,0 0,0 0,0-1,25 1,-25 0,0 0,0-50,0 50,0-25</inkml:trace>
  <inkml:trace contextRef="#ctx0" brushRef="#br0" timeOffset="226388.7132">21183 9426,'-25'-25,"1"25,-1 0,-25 25,25 0,-24-1,24 51,-25-26,26 26,-1-1,25-24,0-1,25 1,-25-25,24 0,26-1,-25-24,24 0,1 0,-25-24,24-1,1 0,-25-25,24 1,-24-26,0 26,-25-26,0 26,-25-26,0 51,1 24,-1-25,-25 25,1-25,24 25,0 0,0 25,25-25</inkml:trace>
  <inkml:trace contextRef="#ctx0" brushRef="#br0" timeOffset="226852.6204">21605 9376,'-25'25,"0"-25,0 25,1 0,-1-1,25 26,0 0,0-1,0 1,25-1,-1 1,26-25,-25 0,0-25,24 0,1-25,-25 25,0-50,24 25,-24-24,0-26,-25 26,0-26,0 51,-25-1,0 0,0 0,1 0,-26 25,0 0,25 0,1 25,24 0,0 0</inkml:trace>
  <inkml:trace contextRef="#ctx0" brushRef="#br0" timeOffset="227380.5148">22200 9302,'-25'25,"1"-25,-26 24,25 1,-24 25,24-25,0-1,0 51,0-50,25 24,0-24,25 0,0 0,0-1,24-24,1 0,0 0,-1 0,1-24,-1-1,1 0,-25-25,0 26,-1-26,-24-24,-24 74,24-50,-25 25,0 0,-25 1,1-1,24 25,0 0,0 0,1 0,24 25</inkml:trace>
  <inkml:trace contextRef="#ctx0" brushRef="#br0" timeOffset="227932.4043">22796 9128,'-25'0,"25"25,-25-25,0 25,-25 0,26 24,-1-24,0 25,0-1,25 1,25-25,-25-25,25 24,0 26,24-25,1-25,0 0,-1-25,1 25,-1-50,1 26,0-1,-1 0,-49-25,25 26,-25-26,-25-24,-24 49,-1-25,0 25,1 1,-1 24,1 0,-1 0,25 0,-25 24,26 1,-1 0,0 0</inkml:trace>
  <inkml:trace contextRef="#ctx0" brushRef="#br0" timeOffset="229260.1388">18479 9327,'0'-25,"25"25,0-25,0 25,25 0,-1 25,-24-25,25 25,-26-1,26 1,-25 25,0-25,-1-1,26 76,-25-51,-25 26,25-26,-1 26,-24-1,0-24,0 24,0-24,-24-1,24 1,-25 0,0-26,25 1,-25-50,25 1</inkml:trace>
  <inkml:trace contextRef="#ctx0" brushRef="#br0" timeOffset="230010.9886">18529 9227,'50'0,"-25"0,24 0,1 0,-1 0,26-24,-1 24,1-25,24 0,0 25,0-25,0 0,25 1,-24-1,24 0,25 0,-25 0,0 0,24 1,1-1,0 0,0 25,0-25,0 0,-1 25,1-24,0 24,0 0,0-25,-25 25,25 0,-1 0,-24-25,0 25,0 0,-24 0,-1 0,0 0,-24 0,-1-25,-24 25,-26 0,26 0,-25-25,-25 25</inkml:trace>
  <inkml:trace contextRef="#ctx0" brushRef="#br0" timeOffset="231986.5934">16297 9971,'-25'0,"0"25,25 0,0 0,0 25,25 24,-25-24,0-1,25 1,-25-1,0-24,0 25,0-25,0-1,0-24</inkml:trace>
  <inkml:trace contextRef="#ctx0" brushRef="#br0" timeOffset="232666.4574">16743 9996,'0'-25,"0"1,25 24,-25-25,25 25,0-25,24 25,-24 0,0 0,24 25,-24-25,25 25,-25-1,24 1,-24 25,0-25,-25 24,25 1,-50 0,25-1,-25 1,0-25,-24 24,-1-24,0 0,1-25,24 0,-25 0,1 0,24-25,-25 0,26 0,-1 1,0-26,0 25,25 0,25 1,-25-1,25 0,0 0,-25 0,24 1,1 24,-25-25,0 50</inkml:trace>
  <inkml:trace contextRef="#ctx0" brushRef="#br0" timeOffset="233082.3742">17388 9847,'0'25,"0"0,-25 0,25 24,25 1,-25 0,0-1,0 1,0 0,25-1,-25-24,0 0,25 0,-25-1,0 1,24-25</inkml:trace>
  <inkml:trace contextRef="#ctx0" brushRef="#br0" timeOffset="233706.2494">17909 9872,'-25'0,"0"25,1 0,-1 0,0 24,0-24,25 25,-25 24,25-24,25-1,-25-24,25 25,0-50,0 25,-1-25,26 0,-25 0,24-25,-24 25,25-25,-25 0,-1-24,1 24,0-25,0 1,-25-26,0 25,0 1,-25-1,0 25,0 1,-24-1,-1 25,1 0,24 0,-25 25,25-25,1 0,24 24</inkml:trace>
  <inkml:trace contextRef="#ctx0" brushRef="#br0" timeOffset="238585.2734">23416 9178,'-25'0,"0"-25,0 25,25-25,0 0,0 1,0-1,25 0,0 25,0 0,24 0,-24 0,0 0,0 0,-1 25,26 0,-25-1,0 1,-25 25,24-25,-24-1,0 1,0 25,-24-25,-1-1,0 1,-25 0,26-25,-26 25,0-25,1 0,-1-25,25 25,1-25,-26 0,50 1,-25-1,25-25,-25 25,50 1,-25-1,25 0,-25 0,0 25</inkml:trace>
  <inkml:trace contextRef="#ctx0" brushRef="#br0" timeOffset="242160.5582">21158 9773,'0'-25,"-24"25,24 25</inkml:trace>
  <inkml:trace contextRef="#ctx0" brushRef="#br0" timeOffset="242312.5278">21158 9773,'0'0,"-24"-25</inkml:trace>
  <inkml:trace contextRef="#ctx0" brushRef="#br0" timeOffset="246782.6336">21134 9748,'0'25,"0"-50,0 50,0-50,0 50,0-50,0 50,0-50,-25 25,50 0,-50 0,50 0,-50 0,50 0,-50 0,50 0,-50 0,50 0,-50 0,50 0,-50 0,50 0,-50 0,50 0,-50 0,50 0,-50 0,25 25,0-25</inkml:trace>
  <inkml:trace contextRef="#ctx0" brushRef="#br0" timeOffset="252957.3984">17363 10393,'0'-25,"-25"25,25-24,0-1,-24 25,24-25,0 0,0 0,-25-24,25 24,0 0,25-24,-25 24,0-25,24 25,-24 0,25 1,-25-1,25 0,0 0,0 25,-1 0,1 0,0 25,0-25,0 25,-25 0,25-1,-1 1,1 25,-25-25,0 24,0-24,0 25,0-25,-25-1,1 1,-1 0,0 0,0 0,0-25,0 0,1 0,-26 0,25-25,0 25,1-25,24 0,-25 0,25-24,0 24,0 0,0 0,0 1,0-1,25 0,-25 0,24 25</inkml:trace>
  <inkml:trace contextRef="#ctx0" brushRef="#br0" timeOffset="253917.2064">18331 9947,'-25'0,"25"-25,-25 25,25-25,0 0,0 0,0 1,0-1,25 25,-25-25,25 0,-1 25,1-25,0 25,0 0,0 0,-1 25,1-25,25 25,-25 0,0 24,-1-24,-24 25,25-25,-25 24,0 1,0-25,-25 24,1-24,-1 25,0-25,-25-25,25 0,1 0,-26 0,0-25,26 0,-1-25,-25 1,50 24,-25-25,25 1,-24-1,24 25,0 0,24 1,-24-1,25 0</inkml:trace>
  <inkml:trace contextRef="#ctx0" brushRef="#br0" timeOffset="260938.8018">21084 9996,'0'-25,"0"25</inkml:trace>
  <inkml:trace contextRef="#ctx0" brushRef="#br0" timeOffset="261602.669">21630 9798,'0'-25,"0"0</inkml:trace>
  <inkml:trace contextRef="#ctx0" brushRef="#br0" timeOffset="262363.5168">21555 7987,'0'-25,"0"50,0 0,0 49,0-24,0 0,25-1,-25 1,0-1,0 1,0 0,0-26,0 26,0-25,0 0,0-1,25-24,-25 25,0 0,0-25</inkml:trace>
  <inkml:trace contextRef="#ctx0" brushRef="#br0" timeOffset="265025.9842">19472 10443,'0'25,"0"-1,0 1,24 0,-24 0,0 0,0 24,0-24,0 25,0-26,0 1,0 0,0 0,25 0,-25-1,0 1,0-25</inkml:trace>
  <inkml:trace contextRef="#ctx0" brushRef="#br0" timeOffset="265577.8738">19869 10542,'0'-50,"24"50,-24-24,25-1,0 25,0-25,24 25,-24 0,0 25,25-25,-1 25,-24-1,0 26,0-25,-1 24,-24 1,0-25,-24 24,-1 1,0-25,0 0,-24-1,24-24,-25 0,25 0,1-24,-26-1,25 0,-24 0,24-24,25 24,-25-25,25 25,0 1,25-1,-25 0,25 25,-1-25,1 25</inkml:trace>
  <inkml:trace contextRef="#ctx0" brushRef="#br0" timeOffset="266049.7794">20464 10368,'0'-24,"25"24,-1-25,1 25,0 0,0 0,0 0,-1 25,1-1,0 1,0 25,0-25,0 24,-25 1,0-25,-25-1,0 26,-25-25,25-25,-24 0,24 0,0 0,0-25,1 0,-1 0,0-24,0 24,25-25,-25 26,50-1,-25 0,0 0,25 0,0 25,0-24</inkml:trace>
  <inkml:trace contextRef="#ctx0" brushRef="#br0" timeOffset="266505.724">21010 10294,'24'-25,"1"0,0 25,0 0,0 0,-1 0,26 0,-25 25,0 0,-1 25,26-26,-50 1,25 25,-50-50,25 25,-25-1,-24 1,-1 0,0-25,1 0,24-25,-25 25,26-25,-1-24,0 24,25 0,-25 0,25 1,0-1,25 25,0 0,0-25,-1 25</inkml:trace>
  <inkml:trace contextRef="#ctx0" brushRef="#br0" timeOffset="267177.724">21580 10220,'25'-25,"-25"0,0 0,25 0,-25 1,24 24,1-25,0 25,0-25,0 25,0 0,-1 0,1 0,0 0,0 25,24 0,-24-1,0 26,0-25,-25 24,25 1,-25-25,0 0,-25 24,0-24,0 25,-24-26,-1-24,0 0,1 0,-1 0,0-24,26-1,-1-25,0 25,0-24,25 24,-25-25,25 26,25 24,-25-25,25 0,0 50</inkml:trace>
  <inkml:trace contextRef="#ctx0" brushRef="#br0" timeOffset="267817.724">22200 10716,'-25'24,"1"1,-26-25,0 25,-24 0,0 0,-26-25,26 24,-25 1,-1-25,-24 25,0-25,0 25,-24-25,-1 25,0-25,0 24,0 1,0-25,1 25,-1 0,0 0,25-25,-25 24,25 1,0 0,50 0,-26 0,26-25,24 25,-24-25,49 24,0-24,1 0,-1 0,25 25,0-50,25 25,-1 0,1 0</inkml:trace>
  <inkml:trace contextRef="#ctx0" brushRef="#br0" timeOffset="268769.724">21754 11013,'25'-25,"-1"1,1-1,0 25,25-25,-26 25,1 0,25 25,-25-25,-1 25,1-1,-25 1,25 25,-25-1,0 1,0 0,-25-1,-24-24,-1 25,0-25,1-25,-1 24,1-48,24 24,-25 0,0-25,26-25,-1 1,0 24,0-25,25 0,0 26,0-1,25 25,0-25,0 0,-1 25,1 0,0 25,0-25</inkml:trace>
  <inkml:trace contextRef="#ctx0" brushRef="#br0" timeOffset="269273.724">21233 11212,'-25'0,"25"-25,-25 0,50 25,-25-25,50 25,-26 0,1 0,25 25,-25 0,24 0,-24 0,0-25,0 49,-50 1,0-25,-25-25,1 24,-26 1,26-25,-1 0,25-25,1 25,-1-24,0-1,0 0,25 0,25 0,0 50,0-25</inkml:trace>
  <inkml:trace contextRef="#ctx0" brushRef="#br0" timeOffset="270945.724">20737 11187,'0'25,"0"24,0-24,0 25,25-25,-25 24,0 1,0-25,0 24,0-24,24 0,-24 0,0-1,-24 1,48-25,-24 0</inkml:trace>
  <inkml:trace contextRef="#ctx0" brushRef="#br0" timeOffset="274753.724">22423 11013,'-24'0,"-1"0,25-25,25 1,-1 24,-24-25,25 25,0-25,0 25,-25-25,25 25,-1-25,1 25,0 0,0 0,0 0,-1 0,1 0,0 25,0-25,-25 25,25 0,-25 0,25-25,-25 24,0 1,0 0,0 0,0 0,-25-1,25 1,-25 0,25 0,-25-25,0 25,0 0,1-25,-1 24,-25-24,25 0,1 0,-1 0,-25 0,25-24,1 24,-1-25,25 0,-25 0,25 0,-25-24,25 24,25 25,-25-25,25 0,-25 0,25 25,-50 0,25 0</inkml:trace>
  <inkml:trace contextRef="#ctx0" brushRef="#br0" timeOffset="278728.724">21952 8359,'0'-25,"-25"1,25-1,0 0,0 0,0 0,0 1,0-1,0 0,25 0,0 0,0 1,0-1,-1 25,26-25,-25 25,24 0,-24 25,0-25,25 25,-26-1,1 26,0-25,-25 0,25 24,-50 1,25-1,-25-24,-24 25,24-1,-25-24,1 0,24 0,-25-25,1 25,-1-50,0 25,26-25,-26 0,25-24,25 24,-25-50,25 26,0-1,0 1,0-1,25 25,0 0,0 25,24-24,-24 48</inkml:trace>
  <inkml:trace contextRef="#ctx0" brushRef="#br0" timeOffset="281456.724">23391 10889,'0'0</inkml:trace>
  <inkml:trace contextRef="#ctx0" brushRef="#br0" timeOffset="283144.724">23168 10939,'0'-25,"-25"25,25-25,0 0,25 25,-25-24,24-1,1 0,0 0,0 0,0 25,-1 0,1-24,0 24,0 0,0 0,-25 24,24-24,1 0,0 25,0 0,0 0,-25 0,24-1,-24 1,0 0,0 0,0 0,0-1,0 1,-24 0,24 0,-25 0,25-1,-25 1,0 0,0-25,1 25,-1 0,-25-25,25 0,1 0,-26 0,25 0,-24 0,24 0,0 0,-25-25,26 25,-1 0,0-25,0 25,25-25,-25 0,1 1,24-1,0 0,0 0,24 0,-24 1,25-1,0-25,0 25,0 25,-1-24,1-1,0 25,0-25,0 25,-1 0,-24 0</inkml:trace>
  <inkml:trace contextRef="#ctx0" brushRef="#br0" timeOffset="283976.724">22696 7764,'0'25,"0"24,0-24,0 25,0 24,-25-24,25-1,0 26,0-26,0-24,-24 25,24-25,0 24,0-24,0 0,0 0,0-1,0-24</inkml:trace>
  <inkml:trace contextRef="#ctx0" brushRef="#br0" timeOffset="289016.724">23465 7987,'-49'-50,"49"26,-50 24,25 0,0 24,-24 1,24 0,0 25,0-1,1 26,24-1,0-24,24 24,1-24,0-25,25-1,-1-24,1 0,24 0,-24-24,24-26,-24 0,-1-24,-24 24,0-24,-25 0,-25 24,-24 0,-26 25,1 1,-25 24,24 24,1 1,-1 0</inkml:trace>
  <inkml:trace contextRef="#ctx0" brushRef="#br0" timeOffset="360307.724">9525 5705,'-25'50,"25"24,0 1,0-26,0 26,0-1,0-24,0-1,0 1,-25-25,50 24,0-49</inkml:trace>
  <inkml:trace contextRef="#ctx0" brushRef="#br0" timeOffset="360771.724">10071 5804,'-25'0,"0"0,-25 25,-24 25,24-1,26 1,-1 0,0-1,25 1,0-25,25 24,0-24,24 0,1-25,24 25,1-50,-1 25,1-25,-26 0,-24-24,0 24,-25-50,-25 26,0-1,-24 1,-1 24,0 0,26 0,-26 25,25 0,0 0,50 25,0-25</inkml:trace>
  <inkml:trace contextRef="#ctx0" brushRef="#br0" timeOffset="361211.724">10691 5804,'-25'0,"-25"25,1 25,-1-25,1 24,24 1,0-25,25 24,0-24,0 25,50-26,-1 26,1-25,24-25,1 0,-26 0,1-25,24 0,-49 0,0 1,0-26,-25 0,0 1,-25 24,-25-25,1 26,-1 24,0-25,1 25,-26 0,51 0,-1 0,50 0</inkml:trace>
  <inkml:trace contextRef="#ctx0" brushRef="#br0" timeOffset="361627.724">11261 5829,'50'0,"-75"0,0 25,1 0,-51 24,25-24,26 0,-1 25,25-1,25-24,-1 25,26-26,25 1,-1 0,0-25,1 0,-26 0,-24 0,0-25,0 0,-25-24,0-1,-25 1,-25-1,1 0,-1 26,25-1,-24 0,24 25,50 0,0 0</inkml:trace>
  <inkml:trace contextRef="#ctx0" brushRef="#br0" timeOffset="362059.724">12254 5705,'24'0,"-24"-25,0 50,-49-25,-1 25,0 24,1 1,-26 0,26 24,24 1,25-26,0 1,25-1,0 1,-1-25,26 24,24-49,-24 25,25-25,-26 0,1-25,-1 1,1-26,-25 0,-25 1,0-1,-25 1,-25 24,1-25,-26 25,1 1,24-1,-24 25</inkml:trace>
  <inkml:trace contextRef="#ctx0" brushRef="#br0" timeOffset="367515.724">19968 7342,'0'0</inkml:trace>
  <inkml:trace contextRef="#ctx0" brushRef="#br0" timeOffset="367579.724">10319 7367,'0'99,"0"-49,0-25,0-1,25-48</inkml:trace>
  <inkml:trace contextRef="#ctx0" brushRef="#br0" timeOffset="368091.724">11237 6970,'24'-25,"-48"25,-1 25,0 0,-25 0,-24 24,24 26,1-26,24 1,0 0,25-1,25 1,0-1,-1 1,26-25,24 0,1-1,-1-24,26 0,-26 0,-24-24,-1-1,1-25,-25 1,-25-1,0-24,-25-1,-25 26,-24-1,-1 25,-24 0,25 1,-26 24,26 0,0 24,-1-24,26 25,-1 0,0-25,50 0</inkml:trace>
  <inkml:trace contextRef="#ctx0" brushRef="#br0" timeOffset="368803.724">10294 6921,'0'-25,"0"0,0 50,-25-25,25 25,0-1,0 1,0 25,0-1,25 1,-25 0,25-1,0 26,-25-1,24-24,-24 24,-24-24,24-1,-25 1,25-1,-25-24,25 0,0 0,25-50</inkml:trace>
  <inkml:trace contextRef="#ctx0" brushRef="#br0" timeOffset="369474.724">10939 7045,'25'-25,"-25"0,49 0,-24 25,25 0,-1 0,1 0,0 0,-1 25,1 0,-1 0,-24-1,25 26,-25 0,-1-1,1-24,-25 25,0-1,0 1,-25-1,1 1,-1-25,0 24,-25 1,1-25,-26 0,1-1,24-24,-24 0,24-24,25-1,-24-25,24 1,0-26,0 1,25 24,25-24,0-1,0 26,24-1,-24 25,25-24,-1 24,1 0,-25 25</inkml:trace>
  <inkml:trace contextRef="#ctx0" brushRef="#br0" timeOffset="378058.724">7640 9624,'-25'0,"25"25,0 0,25 0,-25 24,0 26,25-1,-25-24,0 24,0-24,24-1,-24 1,0-25,0 24,0-24,0 0,25-25,0-25</inkml:trace>
  <inkml:trace contextRef="#ctx0" brushRef="#br0" timeOffset="378578.724">8359 9575,'25'-25,"-50"50,-24-1,-1 26,25 0,-24-1,24 1,0 24,25-24,0-1,0 1,50 0,-26-1,51-24,-26 25,26-50,-26 0,26 0,-1-25,-24 0,24 0,-24-24,-25-26,-1 26,1-26,-25 1,-25-1,1 1,-26 0,-24 49,24-50,-24 75,-1 0,1 50,-1-25,1 0,24-1,1 26,24-25,0 0</inkml:trace>
  <inkml:trace contextRef="#ctx0" brushRef="#br0" timeOffset="384994.724">6995 10716,'-25'-25,"0"0,25 50,0 0,0 24,25-24,-25 25,0-1,0 1,0-1,0 1,0 24,0-49,0 25,0 0,0-26,0 1,0 0,0 0,0 0,0-1,0 1,25-25,-25 0</inkml:trace>
  <inkml:trace contextRef="#ctx0" brushRef="#br0" timeOffset="387961.724">7541 10840,'-25'0,"25"24,0 1,0 0,25 0,-25 24,0 1,-25 0,25-1,0 1,0-25,-25 24,25 1,0 0,-25-26,25 26,0-25,0 24,0-24</inkml:trace>
  <inkml:trace contextRef="#ctx0" brushRef="#br0" timeOffset="388657.724">8161 10840,'0'-25,"0"0,0 50,-25-25,0 0,25 25,-25-1,-24 1,24 0,0 0,0 24,0 1,25-25,-24 24,24-24,0 0,24 0,-24 0,25 0,0-25,25 24,-1-24,-24 0,25 0,-1 0,1-24,0 24,-26-25,26 0,-25-25,0 25,-25 1,0-26,0 25,0 0,-25 1,0-26,0 25,0 0,1 25,-1-24,0-1,-25 25,26 0,-26 0,25 0,0 0,1 0,-1 0,25 0</inkml:trace>
  <inkml:trace contextRef="#ctx0" brushRef="#br0" timeOffset="389041.724">8781 10716,'25'0,"-25"24,0 26,0 0,-25 24,0 0,25 26,-25-1,0-25,25 1,0-1,0-24,25 24,-25-24,25-1</inkml:trace>
  <inkml:trace contextRef="#ctx0" brushRef="#br0" timeOffset="429047.724">8111 12129,'0'-24,"0"48,25 1,-25 0,0 0,25 0,-25 0,0-1,0 1,0 0,0 0,0 0,0-1,0 1,0 0,0 0,0 0,0-1,0 1,0-50,25 25,-25 0</inkml:trace>
  <inkml:trace contextRef="#ctx0" brushRef="#br0" timeOffset="431302.724">8582 12179,'0'-25,"-24"25,24-25,-25 25,0 25,0 0,0 0,1 0,24 0,-25-1,25 1,0 0,-25 0,25 24,0-24,0 0,0 0,25 0,-25-1,25-24,-25 25,24-25,1 25,0-25,0 0,0 0,-1 25,1-25,0-25,0 25,0 0,-1 0,1-25,-25 0,25 25,0-24,0-1,-25 0,24 0,-24 0,0 1,25-1,-25 0,0 0,0 0,-25 25,25-24,0-1,-24 25,24-25,-25 25,0-25,0 25,0 0,1 25,-1-25,0 0,0 0,0 25,1-25,-1 0,0 25,0-25,0 24,1-24,-1 0,25 25,0-25</inkml:trace>
  <inkml:trace contextRef="#ctx0" brushRef="#br0" timeOffset="433526.724">9178 12154,'0'-25,"-25"25,0 0,0 0,1 25,-1 0,0-25,25 25,-25 25,0-26,25 1,-25 0,25 0,-24 0,24-1,0 1,24 0,1 0,0 0,0-25,0 0,24 0,-24 24,25-24,-25 0,-1-24,26 24,0-25,-26 0,1 0,25-24,-50 24,25-25,-1 25,-24-24,0-1,0 25,0 0,-24 1,24-1,-25 0,0 0,0 25,0 0,1 0,-1 0,0 0,0 25,0 0,25 0</inkml:trace>
  <inkml:trace contextRef="#ctx0" brushRef="#br0" timeOffset="434142.724">9699 12204,'-25'-25,"25"50,0-50,0 0,25 0,-25 50,-25 0,25-25</inkml:trace>
  <inkml:trace contextRef="#ctx0" brushRef="#br0" timeOffset="436406.724">10145 12030,'-25'0,"25"-25,-24 25,24 25,-25-25,0 0,25 25,-25-25,0 25,25 0,-25-25,25 24,-24-24,24 25,0 0,-25 0,25 0,0 0,0-1,0 1,25 0,-25 0,24 0,-24-1,25-24,-25 25,25 0,0-25,-25 25,25-25,0 25,-1-25,1 0,0-25,0 25,0-25,-1 25,1-25,0 0,-25-24,25 24,-25 0,25 0,-25 1,0-26,0 25,0 0,-25 0,25 1,-25-1,0 0,0 0,1 25,-1-25,0 25,0 0,0 0,1 0,-1 0,0 0,0 25,0-25,25 25,0-25</inkml:trace>
  <inkml:trace contextRef="#ctx0" brushRef="#br0" timeOffset="437182.724">10740 12154,'0'-25,"0"1,-24-1,-1 25,0 25,0-25,0 0,1 24,-1 1,0 0,0 0,0 0,25 24,0-24,0 0,0 0,0 0,0-1,25 1,0 0,-25 0,25-25,24 25,-24-25,0 0,25 0,-26 24,1-48,0 24,0 0,24-25,-24 0,0-25,-25 26,25-1,-25-25,0 1,0 24,0-25,-25 25,25 0,-25 1,0-1,1 25,-1-25,-25 25,25 0,1 0,-26 25,25-25,0 0,1 0,24 25</inkml:trace>
  <inkml:trace contextRef="#ctx0" brushRef="#br0" timeOffset="438078.724">11311 12030,'0'-25,"-25"25,0 0,1 0,-1 0,0 0,0 25,0 0,0 0,1 0,-1-1,0 1,0 0,25 0,0 0,-25 0,25-1,25 26,-25-25,0 24,0-24,25 25,0-25,0-1,-1 1,1 0,0-25,0 25,25-25,-26 0,1-25,0 25,0-25,24 25,-24-25,0 1,0-1,0-25,-1 25,1-24,0 24,-25-25,25 26,-25-26,0 25,-25 0,25 0,-25 1,0-1,25 0,-24 0,-1 0,-25 1,25 24,-24 0,24 0,0 0,0 0,-24 24,24-24,0 25,0 0,0 0,25 0,-24-1,24 1,0 0,0 0,0 0,0 0</inkml:trace>
  <inkml:trace contextRef="#ctx0" brushRef="#br0" timeOffset="439094.724">11782 11757,'0'25,"-25"-25,25 25,0 0,0 0,0-1,0 1,0 0,0 0,-24 0,24 24,0 1,0-25,0 24,24 1,-24 0,0-1,0 1,25-25,-25 24,0-24,25 0,-25 0,25-1,-25 1,0 0,25-25,-25-25,24 0</inkml:trace>
  <inkml:trace contextRef="#ctx0" brushRef="#br0" timeOffset="444478.724">11757 11435,'0'25</inkml:trace>
  <inkml:trace contextRef="#ctx0" brushRef="#br0" timeOffset="444542.724">11757 11435,'0'0,"-24"25</inkml:trace>
  <inkml:trace contextRef="#ctx0" brushRef="#br0" timeOffset="445446.724">11733 11460,'0'25,"0"-1,0 1,-25-25,25-25,25 25,-25-24,24 24,-24 24,25-24,-25 25,0 0,-25-25,1-25,24 0,0 1,24 24,1 0,0 0,-25 24,25-24,-25 25,0 0,-25-25,0 0,0 0,1 0,24-25,0 0,0 1,24 24,-24-25,25 25,-25 25,0-25</inkml:trace>
  <inkml:trace contextRef="#ctx0" brushRef="#br0" timeOffset="452885.724">9872 11757,'25'25,"0"-25,-25 25,25-25,-1 0,1 0,0 0,25 0,-25 0,-1 25,26-25,-25 0,0 0,-1 0,26-25,-25 25,24 0,-24-25,25 25,-25 0,24-25,1 25,-1 0,1-24,-25 24,24 0,1-25,0 25,-26-25,26 25,0-25,-26 25,26 0,0-25,-1 25,-24-24,25 24,-1 0,1 0,-25-25,24 25,-24 0,25 0,-25 0,-1 0,26 0,-25 0,0 0,-1-25,1 25,25 0,-25 0,-1 0,1 0,0 0,0 0,0 0,-50 0,0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5B613-4BDB-4AE5-AC30-B4AA88BA7A0B}" type="datetimeFigureOut">
              <a:rPr lang="en-GB" smtClean="0"/>
              <a:t>10/01/2014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AA6C-E8DB-43EC-9D74-112887D71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042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5B613-4BDB-4AE5-AC30-B4AA88BA7A0B}" type="datetimeFigureOut">
              <a:rPr lang="en-GB" smtClean="0"/>
              <a:t>10/01/2014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AA6C-E8DB-43EC-9D74-112887D71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218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5B613-4BDB-4AE5-AC30-B4AA88BA7A0B}" type="datetimeFigureOut">
              <a:rPr lang="en-GB" smtClean="0"/>
              <a:t>10/01/2014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AA6C-E8DB-43EC-9D74-112887D71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1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5B613-4BDB-4AE5-AC30-B4AA88BA7A0B}" type="datetimeFigureOut">
              <a:rPr lang="en-GB" smtClean="0"/>
              <a:t>10/01/2014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AA6C-E8DB-43EC-9D74-112887D71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76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5B613-4BDB-4AE5-AC30-B4AA88BA7A0B}" type="datetimeFigureOut">
              <a:rPr lang="en-GB" smtClean="0"/>
              <a:t>10/01/2014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AA6C-E8DB-43EC-9D74-112887D71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055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5B613-4BDB-4AE5-AC30-B4AA88BA7A0B}" type="datetimeFigureOut">
              <a:rPr lang="en-GB" smtClean="0"/>
              <a:t>10/01/2014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AA6C-E8DB-43EC-9D74-112887D71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02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5B613-4BDB-4AE5-AC30-B4AA88BA7A0B}" type="datetimeFigureOut">
              <a:rPr lang="en-GB" smtClean="0"/>
              <a:t>10/01/2014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AA6C-E8DB-43EC-9D74-112887D71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849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5B613-4BDB-4AE5-AC30-B4AA88BA7A0B}" type="datetimeFigureOut">
              <a:rPr lang="en-GB" smtClean="0"/>
              <a:t>10/01/2014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AA6C-E8DB-43EC-9D74-112887D71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77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5B613-4BDB-4AE5-AC30-B4AA88BA7A0B}" type="datetimeFigureOut">
              <a:rPr lang="en-GB" smtClean="0"/>
              <a:t>10/01/2014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AA6C-E8DB-43EC-9D74-112887D71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60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5B613-4BDB-4AE5-AC30-B4AA88BA7A0B}" type="datetimeFigureOut">
              <a:rPr lang="en-GB" smtClean="0"/>
              <a:t>10/01/2014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AA6C-E8DB-43EC-9D74-112887D71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848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5B613-4BDB-4AE5-AC30-B4AA88BA7A0B}" type="datetimeFigureOut">
              <a:rPr lang="en-GB" smtClean="0"/>
              <a:t>10/01/2014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AA6C-E8DB-43EC-9D74-112887D71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33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5B613-4BDB-4AE5-AC30-B4AA88BA7A0B}" type="datetimeFigureOut">
              <a:rPr lang="en-GB" smtClean="0"/>
              <a:t>10/01/2014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8AA6C-E8DB-43EC-9D74-112887D71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7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customXml" Target="../ink/ink7.xml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customXml" Target="../ink/ink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ustomXml" Target="../ink/ink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customXml" Target="../ink/ink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customXml" Target="../ink/ink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332656"/>
            <a:ext cx="90364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INTRODUCTION – BASE 10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35863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66675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206" y="2852936"/>
            <a:ext cx="273367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23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66675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206" y="2852936"/>
            <a:ext cx="273367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595520" y="992160"/>
              <a:ext cx="1095480" cy="5127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86160" y="982800"/>
                <a:ext cx="1114200" cy="514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349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332656"/>
            <a:ext cx="9036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BASE 10 TO BINARY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2166641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82905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672465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1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82905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672465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071720" y="603360"/>
              <a:ext cx="5357880" cy="6191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2360" y="594000"/>
                <a:ext cx="5376600" cy="621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523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8640"/>
            <a:ext cx="7269849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63800" y="190440"/>
              <a:ext cx="4104000" cy="2238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4440" y="181080"/>
                <a:ext cx="4122720" cy="225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164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332656"/>
            <a:ext cx="90364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ADDING BINARY NUMBERS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2166641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0" y="0"/>
            <a:ext cx="8287926" cy="684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64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0" y="0"/>
            <a:ext cx="8287926" cy="684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11320" y="388800"/>
              <a:ext cx="7604280" cy="6112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1960" y="379440"/>
                <a:ext cx="7623000" cy="613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975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332656"/>
            <a:ext cx="90364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SUBTRACTING BINARY NUMBERS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216664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09625"/>
            <a:ext cx="9036496" cy="489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44624"/>
            <a:ext cx="892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The Hindu-Arabic Number System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6216" y="2060848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are the powers of 10 for the place value of numbers between 0 &amp; 1?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28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8125"/>
            <a:ext cx="3551578" cy="643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52120" y="33265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 your answers by working in the base 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164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8125"/>
            <a:ext cx="3551578" cy="643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865160" y="468360"/>
              <a:ext cx="3715200" cy="6326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55800" y="459000"/>
                <a:ext cx="3733920" cy="63453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/>
          <p:cNvSpPr txBox="1"/>
          <p:nvPr/>
        </p:nvSpPr>
        <p:spPr>
          <a:xfrm>
            <a:off x="5652120" y="33265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 your answers by working in the base 10</a:t>
            </a:r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2786040" y="6250680"/>
              <a:ext cx="3000600" cy="500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76680" y="6241320"/>
                <a:ext cx="3019320" cy="51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363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332656"/>
            <a:ext cx="90364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MULTIPLYING BINARY NUMBERS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2166641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5" y="188640"/>
            <a:ext cx="8870445" cy="335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5" y="4783075"/>
            <a:ext cx="4296477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2120" y="33265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 your answers by working in the base 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47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5" y="188640"/>
            <a:ext cx="8870445" cy="335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5" y="4783075"/>
            <a:ext cx="4296477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2120" y="33265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 your answers by working in the base 10</a:t>
            </a:r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455480" y="830520"/>
              <a:ext cx="5929560" cy="5393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46120" y="821160"/>
                <a:ext cx="5948280" cy="54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164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332656"/>
            <a:ext cx="90364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DIVIDING BINARY NUMBERS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2166641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404"/>
            <a:ext cx="4032448" cy="453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26" y="5805264"/>
            <a:ext cx="8640739" cy="781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1" y="4725144"/>
            <a:ext cx="8654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last one does not go evenly. So continue into decimals and then try to match the base 2 decimal part with the base 10 decimal part.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652120" y="33265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 your answers by working in the base 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097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404"/>
            <a:ext cx="4032448" cy="453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26" y="5805264"/>
            <a:ext cx="8640739" cy="781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1" y="4725144"/>
            <a:ext cx="8654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last one does not go evenly. So continue into decimals and then try to match the base 2 decimal part with the base 10 decimal part.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652120" y="33265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 your answers by working in the base 10</a:t>
            </a:r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714240" y="1018080"/>
              <a:ext cx="7831800" cy="3518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4880" y="1008720"/>
                <a:ext cx="7850520" cy="353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479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332656"/>
            <a:ext cx="903649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INVESTIGATION 1 </a:t>
            </a:r>
            <a:r>
              <a:rPr lang="en-US" sz="8000" dirty="0" smtClean="0"/>
              <a:t>– </a:t>
            </a:r>
            <a:r>
              <a:rPr lang="en-US" sz="8000" dirty="0" smtClean="0"/>
              <a:t>Work with binary </a:t>
            </a:r>
            <a:r>
              <a:rPr lang="en-US" sz="8000" dirty="0" err="1" smtClean="0"/>
              <a:t>neagitves</a:t>
            </a:r>
            <a:r>
              <a:rPr lang="en-US" sz="8000" dirty="0" smtClean="0"/>
              <a:t> and find their decimal equivalents.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932929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332656"/>
            <a:ext cx="903649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INVESTIGATION 2 </a:t>
            </a:r>
            <a:r>
              <a:rPr lang="en-US" sz="8000" dirty="0" smtClean="0"/>
              <a:t>– </a:t>
            </a:r>
            <a:r>
              <a:rPr lang="en-US" sz="8000" dirty="0" smtClean="0"/>
              <a:t>Work with binary decimals and find their decimal equivalents.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1150667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053"/>
            <a:ext cx="8064896" cy="5738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1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332656"/>
            <a:ext cx="90364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/>
              <a:t>INVESTIGATION </a:t>
            </a:r>
            <a:r>
              <a:rPr lang="en-US" sz="8800" dirty="0" smtClean="0"/>
              <a:t>3</a:t>
            </a:r>
            <a:endParaRPr lang="en-GB" sz="8800" dirty="0"/>
          </a:p>
          <a:p>
            <a:r>
              <a:rPr lang="en-US" sz="8800" dirty="0" smtClean="0"/>
              <a:t>BASE 15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1527330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44348"/>
            <a:ext cx="88569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You have discovered </a:t>
            </a:r>
            <a:r>
              <a:rPr lang="en-GB" sz="2800" dirty="0"/>
              <a:t>an alien race who </a:t>
            </a:r>
            <a:r>
              <a:rPr lang="en-GB" sz="2800" dirty="0" smtClean="0"/>
              <a:t>have </a:t>
            </a:r>
            <a:r>
              <a:rPr lang="en-GB" sz="2800" dirty="0"/>
              <a:t>one long arm and 15 long fingers coming off their arm, so naturally their counting system was on the </a:t>
            </a:r>
            <a:r>
              <a:rPr lang="en-GB" sz="2800" dirty="0" smtClean="0"/>
              <a:t>base___. 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You wish to understand </a:t>
            </a:r>
            <a:r>
              <a:rPr lang="en-GB" sz="2800" dirty="0"/>
              <a:t>how they </a:t>
            </a:r>
            <a:r>
              <a:rPr lang="en-GB" sz="2800" dirty="0" smtClean="0"/>
              <a:t>count </a:t>
            </a:r>
            <a:r>
              <a:rPr lang="en-GB" sz="2800" dirty="0"/>
              <a:t>so </a:t>
            </a:r>
            <a:r>
              <a:rPr lang="en-GB" sz="2800" dirty="0" smtClean="0"/>
              <a:t>you have to build up </a:t>
            </a:r>
            <a:r>
              <a:rPr lang="en-GB" sz="2800" dirty="0"/>
              <a:t>a number system based on base 15. 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Investigate how the number system works and write out </a:t>
            </a:r>
            <a:r>
              <a:rPr lang="en-GB" sz="2800" dirty="0"/>
              <a:t>the first 45 </a:t>
            </a:r>
            <a:r>
              <a:rPr lang="en-GB" sz="2800" dirty="0" smtClean="0"/>
              <a:t>numbers. </a:t>
            </a:r>
          </a:p>
          <a:p>
            <a:endParaRPr lang="en-GB" sz="2800" dirty="0"/>
          </a:p>
          <a:p>
            <a:r>
              <a:rPr lang="en-GB" sz="2800" dirty="0" smtClean="0"/>
              <a:t>Extension - show how to </a:t>
            </a:r>
            <a:r>
              <a:rPr lang="en-GB" sz="2800" dirty="0" smtClean="0"/>
              <a:t>add, subtract, multiply </a:t>
            </a:r>
            <a:r>
              <a:rPr lang="en-GB" sz="2800" smtClean="0"/>
              <a:t>and divide  in </a:t>
            </a:r>
            <a:r>
              <a:rPr lang="en-GB" sz="2800" dirty="0"/>
              <a:t>base 15. </a:t>
            </a:r>
          </a:p>
        </p:txBody>
      </p:sp>
    </p:spTree>
    <p:extLst>
      <p:ext uri="{BB962C8B-B14F-4D97-AF65-F5344CB8AC3E}">
        <p14:creationId xmlns:p14="http://schemas.microsoft.com/office/powerpoint/2010/main" val="299797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803520" y="509040"/>
              <a:ext cx="5010120" cy="2652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4160" y="499680"/>
                <a:ext cx="5028840" cy="267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884160" y="1652040"/>
              <a:ext cx="8019000" cy="3563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4800" y="1642680"/>
                <a:ext cx="8037720" cy="358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97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26680" y="160560"/>
              <a:ext cx="7921080" cy="6206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7320" y="151200"/>
                <a:ext cx="7939800" cy="622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447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670120" y="1294920"/>
              <a:ext cx="6197400" cy="3375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0760" y="1285560"/>
                <a:ext cx="6216120" cy="339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375200" y="4572000"/>
              <a:ext cx="1232640" cy="4291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65840" y="4562640"/>
                <a:ext cx="1251360" cy="44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63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67" y="-13708"/>
            <a:ext cx="903649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INTERESTING </a:t>
            </a:r>
            <a:r>
              <a:rPr lang="en-US" sz="8800" dirty="0" smtClean="0"/>
              <a:t>FACTS ON THE NUMBER </a:t>
            </a:r>
            <a:r>
              <a:rPr lang="en-US" sz="8800" dirty="0" smtClean="0"/>
              <a:t>101010 WHICH IN BASE 10 IS _______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12354757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12"/>
            <a:ext cx="8100392" cy="676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97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496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97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61925"/>
            <a:ext cx="8877671" cy="449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14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8737"/>
            <a:ext cx="5184576" cy="319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14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332656"/>
            <a:ext cx="90364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INTRODUCTION TO BASE 2</a:t>
            </a:r>
            <a:endParaRPr lang="en-GB" sz="8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96952"/>
            <a:ext cx="52006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64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67" y="-13708"/>
            <a:ext cx="90364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MORE INTERESTING </a:t>
            </a:r>
            <a:r>
              <a:rPr lang="en-US" sz="8800" dirty="0" smtClean="0"/>
              <a:t>FACTS ON THE NUMBER </a:t>
            </a:r>
            <a:r>
              <a:rPr lang="en-US" sz="8800" dirty="0" smtClean="0"/>
              <a:t>101010 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21666412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16" y="116632"/>
            <a:ext cx="893177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Queen </a:t>
            </a:r>
            <a:r>
              <a:rPr lang="en-GB" dirty="0"/>
              <a:t>Victoria's husband Prince Albert died aged 42; they had 42 grandchildren and their </a:t>
            </a:r>
            <a:endParaRPr lang="en-GB" dirty="0" smtClean="0"/>
          </a:p>
          <a:p>
            <a:r>
              <a:rPr lang="en-GB" dirty="0" smtClean="0"/>
              <a:t>great-grandson</a:t>
            </a:r>
            <a:r>
              <a:rPr lang="en-GB" dirty="0"/>
              <a:t>, Edward VIII, </a:t>
            </a:r>
            <a:r>
              <a:rPr lang="en-GB" dirty="0" smtClean="0"/>
              <a:t>was abdicated </a:t>
            </a:r>
            <a:r>
              <a:rPr lang="en-GB" dirty="0"/>
              <a:t>at the age of 42. </a:t>
            </a:r>
            <a:br>
              <a:rPr lang="en-GB" dirty="0"/>
            </a:br>
            <a:endParaRPr lang="en-GB" dirty="0"/>
          </a:p>
          <a:p>
            <a:r>
              <a:rPr lang="en-GB" dirty="0" smtClean="0"/>
              <a:t>2</a:t>
            </a:r>
            <a:r>
              <a:rPr lang="en-GB" dirty="0"/>
              <a:t>. The world's first book printed with movable type is the Gutenberg Bible which has 42 lines per page. </a:t>
            </a:r>
            <a:br>
              <a:rPr lang="en-GB" dirty="0"/>
            </a:br>
            <a:endParaRPr lang="en-GB" dirty="0" smtClean="0"/>
          </a:p>
          <a:p>
            <a:r>
              <a:rPr lang="en-GB" dirty="0" smtClean="0"/>
              <a:t>3</a:t>
            </a:r>
            <a:r>
              <a:rPr lang="en-GB" dirty="0"/>
              <a:t>. On page 42 of Harry Potter and the Philosopher's Stone, Harry discovers he's a wizard. </a:t>
            </a:r>
            <a:br>
              <a:rPr lang="en-GB" dirty="0"/>
            </a:br>
            <a:endParaRPr lang="en-GB" dirty="0" smtClean="0"/>
          </a:p>
          <a:p>
            <a:r>
              <a:rPr lang="en-GB" dirty="0" smtClean="0"/>
              <a:t>4</a:t>
            </a:r>
            <a:r>
              <a:rPr lang="en-GB" dirty="0"/>
              <a:t>. The first time Douglas Adams essayed the number 42 was in a sketch called "The Hole in the Wall Club". In it, comedian </a:t>
            </a:r>
            <a:r>
              <a:rPr lang="en-GB" dirty="0" err="1"/>
              <a:t>Griff</a:t>
            </a:r>
            <a:r>
              <a:rPr lang="en-GB" dirty="0"/>
              <a:t> Rhys Jones mentions the 42nd meeting of the Crawley and District Paranoid </a:t>
            </a:r>
            <a:r>
              <a:rPr lang="en-GB" dirty="0" smtClean="0"/>
              <a:t>Society.</a:t>
            </a:r>
          </a:p>
          <a:p>
            <a:endParaRPr lang="en-GB" dirty="0" smtClean="0"/>
          </a:p>
          <a:p>
            <a:r>
              <a:rPr lang="en-GB" dirty="0" smtClean="0"/>
              <a:t>5</a:t>
            </a:r>
            <a:r>
              <a:rPr lang="en-GB" dirty="0"/>
              <a:t>. Lord Lucan's last known location was outside 42 Norman Road, Newhaven, East Sussex.</a:t>
            </a:r>
            <a:br>
              <a:rPr lang="en-GB" dirty="0"/>
            </a:br>
            <a:endParaRPr lang="en-GB" dirty="0" smtClean="0"/>
          </a:p>
          <a:p>
            <a:r>
              <a:rPr lang="en-GB" dirty="0"/>
              <a:t>6. The Doctor Who episode entitled "42" lasts for 42 minutes.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7. Titanic was travelling at a speed equivalent to 42km/hour when it collided with an iceberg.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8. The marine battalion 42 Commando insists that it be known as "Four two, Sir!"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9. In east Asia, including parts of China, tall buildings often avoid having a 42nd floor because of </a:t>
            </a:r>
            <a:r>
              <a:rPr lang="en-GB" dirty="0" err="1"/>
              <a:t>tetraphobia</a:t>
            </a:r>
            <a:r>
              <a:rPr lang="en-GB" dirty="0"/>
              <a:t> – fear of the number four because the words "four" and "death" sound the same (</a:t>
            </a:r>
            <a:r>
              <a:rPr lang="en-GB" dirty="0" err="1"/>
              <a:t>si</a:t>
            </a:r>
            <a:r>
              <a:rPr lang="en-GB" dirty="0"/>
              <a:t> or </a:t>
            </a:r>
            <a:r>
              <a:rPr lang="en-GB" dirty="0" err="1"/>
              <a:t>sei</a:t>
            </a:r>
            <a:r>
              <a:rPr lang="en-GB" dirty="0"/>
              <a:t>). Likewise, four 14, 24, etc.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164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45288"/>
            <a:ext cx="8784976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10. Elvis Presley died at the age of 42. 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11. BBC Radio 4's Desert Island Discs was created in 1942. There are 42 guests per year.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12. Toy Story character Buzz </a:t>
            </a:r>
            <a:r>
              <a:rPr lang="en-GB" dirty="0" err="1"/>
              <a:t>Lightyear's</a:t>
            </a:r>
            <a:r>
              <a:rPr lang="en-GB" dirty="0"/>
              <a:t> spaceship is named 42.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13. Fox Mulder's apartment in the US TV series The X Files was number 42.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14. The youngest president of the United </a:t>
            </a:r>
            <a:r>
              <a:rPr lang="en-GB" dirty="0" err="1"/>
              <a:t>States,Theodore</a:t>
            </a:r>
            <a:r>
              <a:rPr lang="en-GB" dirty="0"/>
              <a:t> Roosevelt, was 42 when he was elected.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15. The office of Google's chief executive Eric Schmidt is called Building 42 of the firm's San Francisco complex</a:t>
            </a:r>
            <a:r>
              <a:rPr lang="en-GB" dirty="0" smtClean="0"/>
              <a:t>.</a:t>
            </a:r>
          </a:p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16. The Bell-X1 rocket plane Glamorous </a:t>
            </a:r>
            <a:r>
              <a:rPr lang="en-GB" dirty="0" err="1"/>
              <a:t>Glennis</a:t>
            </a:r>
            <a:r>
              <a:rPr lang="en-GB" dirty="0"/>
              <a:t> piloted by Chuck Yeager, first broke the sound barrier at 42,000 feet. 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17. The atomic bomb that devastated Nagasaki, Japan, contained the destructive power of 42 million sticks of dynamite.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18. A single Big Mac contains 42 per cent of the recommended daily intake of salt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19. Cricket has 42 laws.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52313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88640"/>
            <a:ext cx="892899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20. On page 42 of Bram Stoker's Dracula, Jonathan </a:t>
            </a:r>
            <a:r>
              <a:rPr lang="en-GB" dirty="0" err="1"/>
              <a:t>Harker</a:t>
            </a:r>
            <a:r>
              <a:rPr lang="en-GB" dirty="0"/>
              <a:t> discovers he is a prisoner of the vampire. And on the same page of Frankenstein, Victor Frankenstein reveals he is able to create life</a:t>
            </a:r>
            <a:r>
              <a:rPr lang="en-GB" dirty="0" smtClean="0"/>
              <a:t>.</a:t>
            </a:r>
          </a:p>
          <a:p>
            <a:endParaRPr lang="en-US" dirty="0"/>
          </a:p>
          <a:p>
            <a:r>
              <a:rPr lang="en-GB" dirty="0"/>
              <a:t>21. In Shakespeare's Romeo and Juliet, Friar Laurence gives Juliet a potion that allows for her to be in a death-like coma for "two and forty hours".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22. The three best-selling music albums – Michael Jackson's Thriller, AC/DC's Back in Black and Pink Floyd's The Dark Side of the Moon – last 42 minutes. 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23. The result of the most famous game in English football – the world cup final of 1966 – was 4-2.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24. The type 42 vacuum tube was one of the most popular audio output amplifiers of the 1930s</a:t>
            </a:r>
            <a:r>
              <a:rPr lang="en-GB" dirty="0" smtClean="0"/>
              <a:t>.</a:t>
            </a:r>
          </a:p>
          <a:p>
            <a:endParaRPr lang="en-US" dirty="0" smtClean="0"/>
          </a:p>
          <a:p>
            <a:r>
              <a:rPr lang="en-GB" dirty="0"/>
              <a:t>25. A marathon course is 42km and 195m.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26. Samuel Johnson compiled the Dictionary of the English Language, regarded as one of the greatest works of scholarship. In a nine-year period he defined a total of 42,777 words.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27. 42,000 balls were used at Wimbledon last year. 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52313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39337"/>
            <a:ext cx="892899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28. The wonder horse Nijinsky was 42 months old in 1970 when he became the last horse to win the English Triple Crown: the Derby; the 2000 Guineas and the St Leger</a:t>
            </a:r>
            <a:r>
              <a:rPr lang="en-GB" dirty="0" smtClean="0"/>
              <a:t>.</a:t>
            </a:r>
          </a:p>
          <a:p>
            <a:endParaRPr lang="en-US" dirty="0"/>
          </a:p>
          <a:p>
            <a:r>
              <a:rPr lang="en-GB" dirty="0"/>
              <a:t>29. The element molybdenum has the atomic number 42 and is also the 42nd most common element in the universe.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30. </a:t>
            </a:r>
            <a:r>
              <a:rPr lang="en-GB" dirty="0" err="1"/>
              <a:t>Dodi</a:t>
            </a:r>
            <a:r>
              <a:rPr lang="en-GB" dirty="0"/>
              <a:t> Fayed was 42 when he was killed alongside Princess Diana.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31. Cell 42 on Alcatraz Island was once home to Robert Stroud who was transferred to The Rock in 1942. After murdering a guard he spent 42 years in solitary confinement in different prisons.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32. In the Book of Revelation, it is prophesised that the beast will hold dominion over the earth for 42 months.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33. The Moorgate Tube disaster of 1975 killed 42 passengers.</a:t>
            </a:r>
            <a:br>
              <a:rPr lang="en-GB" dirty="0"/>
            </a:br>
            <a:endParaRPr lang="en-GB" dirty="0" smtClean="0"/>
          </a:p>
          <a:p>
            <a:r>
              <a:rPr lang="en-GB" dirty="0"/>
              <a:t>34. When the growing numbers of Large Hadron Collider scientists acquired more office space recently, they named their new complex Building 42.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35. Lewis Carroll's Alice's Adventures in Wonderland has 42 illustrations.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36. 42 is the favourite number of Dr House, the American television doctor played by Hugh Laurie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70162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6632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37. There are 42 US gallons in a barrel of oil.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38. In an episode of The Simpsons, police chief </a:t>
            </a:r>
            <a:r>
              <a:rPr lang="en-GB" dirty="0" err="1"/>
              <a:t>Wiggum</a:t>
            </a:r>
            <a:r>
              <a:rPr lang="en-GB" dirty="0"/>
              <a:t> wakes up to a question aimed at him and replies "42</a:t>
            </a:r>
            <a:r>
              <a:rPr lang="en-GB" dirty="0" smtClean="0"/>
              <a:t>".</a:t>
            </a:r>
          </a:p>
          <a:p>
            <a:endParaRPr lang="en-US" dirty="0"/>
          </a:p>
          <a:p>
            <a:r>
              <a:rPr lang="en-GB" dirty="0"/>
              <a:t>39. Best Western is the world's largest hotel chain with more than 4,200 hotels in 80 countries.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40. There are 42 principles of </a:t>
            </a:r>
            <a:r>
              <a:rPr lang="en-GB" dirty="0" err="1"/>
              <a:t>Ma'at</a:t>
            </a:r>
            <a:r>
              <a:rPr lang="en-GB" dirty="0"/>
              <a:t>, the ancient Egyptian goddess – and concept – of physical and moral law, order and truth.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41. </a:t>
            </a:r>
            <a:r>
              <a:rPr lang="en-GB" dirty="0" err="1"/>
              <a:t>Mungo</a:t>
            </a:r>
            <a:r>
              <a:rPr lang="en-GB" dirty="0"/>
              <a:t> Jerry's 1970 hit "In the Summertime", written by Ray Dorset, has a tempo of 42 beats per minute.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42. The band Level 42 chose their name in recognition of The Hitchhiker's Guide to the Galaxy and not – as is often repeated – after the world's tallest car park.</a:t>
            </a:r>
          </a:p>
        </p:txBody>
      </p:sp>
    </p:spTree>
    <p:extLst>
      <p:ext uri="{BB962C8B-B14F-4D97-AF65-F5344CB8AC3E}">
        <p14:creationId xmlns:p14="http://schemas.microsoft.com/office/powerpoint/2010/main" val="42070162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0162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0162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016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9331"/>
            <a:ext cx="7272808" cy="621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44624"/>
            <a:ext cx="892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The Binary Number System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23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995193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23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332656"/>
            <a:ext cx="90364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BINARY TO BASE </a:t>
            </a:r>
            <a:r>
              <a:rPr lang="en-US" sz="8800" dirty="0" smtClean="0"/>
              <a:t>10</a:t>
            </a:r>
          </a:p>
          <a:p>
            <a:endParaRPr lang="en-GB" sz="8800" dirty="0"/>
          </a:p>
          <a:p>
            <a:pPr algn="ctr"/>
            <a:r>
              <a:rPr lang="en-GB" sz="4400" dirty="0" smtClean="0"/>
              <a:t>101010 in base 2 is ____ in base 10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166641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797273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23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797273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294600" y="666720"/>
              <a:ext cx="1341720" cy="4786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85240" y="657360"/>
                <a:ext cx="1360440" cy="480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870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484</Words>
  <Application>Microsoft Office PowerPoint</Application>
  <PresentationFormat>On-screen Show (4:3)</PresentationFormat>
  <Paragraphs>58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Taylor</dc:creator>
  <cp:lastModifiedBy>MATTHEW</cp:lastModifiedBy>
  <cp:revision>27</cp:revision>
  <dcterms:created xsi:type="dcterms:W3CDTF">2012-06-12T03:05:42Z</dcterms:created>
  <dcterms:modified xsi:type="dcterms:W3CDTF">2014-01-09T23:22:35Z</dcterms:modified>
</cp:coreProperties>
</file>