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57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3ADB-6A6D-4D14-ACEA-3B322A0FC434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0D7E-F6E8-4956-82A7-6A29A4DC5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25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3ADB-6A6D-4D14-ACEA-3B322A0FC434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0D7E-F6E8-4956-82A7-6A29A4DC5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81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3ADB-6A6D-4D14-ACEA-3B322A0FC434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0D7E-F6E8-4956-82A7-6A29A4DC5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93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3ADB-6A6D-4D14-ACEA-3B322A0FC434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0D7E-F6E8-4956-82A7-6A29A4DC5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08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3ADB-6A6D-4D14-ACEA-3B322A0FC434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0D7E-F6E8-4956-82A7-6A29A4DC5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8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3ADB-6A6D-4D14-ACEA-3B322A0FC434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0D7E-F6E8-4956-82A7-6A29A4DC5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10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3ADB-6A6D-4D14-ACEA-3B322A0FC434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0D7E-F6E8-4956-82A7-6A29A4DC5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0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3ADB-6A6D-4D14-ACEA-3B322A0FC434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0D7E-F6E8-4956-82A7-6A29A4DC5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2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3ADB-6A6D-4D14-ACEA-3B322A0FC434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0D7E-F6E8-4956-82A7-6A29A4DC5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34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3ADB-6A6D-4D14-ACEA-3B322A0FC434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0D7E-F6E8-4956-82A7-6A29A4DC5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66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3ADB-6A6D-4D14-ACEA-3B322A0FC434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0D7E-F6E8-4956-82A7-6A29A4DC5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87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53ADB-6A6D-4D14-ACEA-3B322A0FC434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40D7E-F6E8-4956-82A7-6A29A4DC5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3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ad\school TPS\a Teaching photos\themes\IMG_22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356463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 we go through these slides write down all the mathematical information that you discover.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333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ad\school TPS\a Teaching photos\themes\IMG_22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584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dad\school TPS\a Teaching photos\themes\IMG_2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584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ad\school TPS\a Teaching photos\themes\IMG_22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584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ad\school TPS\a Teaching photos\themes\IMG_22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818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ad\school TPS\a Teaching photos\themes\IMG_22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584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ad\school TPS\a Teaching photos\themes\IMG_22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584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ad\school TPS\a Teaching photos\themes\IMG_22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584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16</Words>
  <Application>Microsoft Office PowerPoint</Application>
  <PresentationFormat>On-screen Show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</dc:creator>
  <cp:lastModifiedBy>MATTHEW</cp:lastModifiedBy>
  <cp:revision>2</cp:revision>
  <dcterms:created xsi:type="dcterms:W3CDTF">2014-01-07T23:40:39Z</dcterms:created>
  <dcterms:modified xsi:type="dcterms:W3CDTF">2014-01-07T23:50:16Z</dcterms:modified>
</cp:coreProperties>
</file>