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837" autoAdjust="0"/>
  </p:normalViewPr>
  <p:slideViewPr>
    <p:cSldViewPr>
      <p:cViewPr>
        <p:scale>
          <a:sx n="70" d="100"/>
          <a:sy n="70" d="100"/>
        </p:scale>
        <p:origin x="-1572"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46E19C-D164-4403-B924-86485BDD2DC1}" type="datetimeFigureOut">
              <a:rPr lang="en-GB" smtClean="0"/>
              <a:t>01/02/2014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B22CF6-5485-4972-B2AC-298068BF3292}" type="slidenum">
              <a:rPr lang="en-GB" smtClean="0"/>
              <a:t>‹#›</a:t>
            </a:fld>
            <a:endParaRPr lang="en-GB"/>
          </a:p>
        </p:txBody>
      </p:sp>
    </p:spTree>
    <p:extLst>
      <p:ext uri="{BB962C8B-B14F-4D97-AF65-F5344CB8AC3E}">
        <p14:creationId xmlns:p14="http://schemas.microsoft.com/office/powerpoint/2010/main" val="294350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the students what they do to study.</a:t>
            </a:r>
            <a:endParaRPr lang="en-GB" dirty="0"/>
          </a:p>
        </p:txBody>
      </p:sp>
      <p:sp>
        <p:nvSpPr>
          <p:cNvPr id="4" name="Slide Number Placeholder 3"/>
          <p:cNvSpPr>
            <a:spLocks noGrp="1"/>
          </p:cNvSpPr>
          <p:nvPr>
            <p:ph type="sldNum" sz="quarter" idx="10"/>
          </p:nvPr>
        </p:nvSpPr>
        <p:spPr/>
        <p:txBody>
          <a:bodyPr/>
          <a:lstStyle/>
          <a:p>
            <a:fld id="{37B22CF6-5485-4972-B2AC-298068BF3292}" type="slidenum">
              <a:rPr lang="en-GB" smtClean="0"/>
              <a:t>2</a:t>
            </a:fld>
            <a:endParaRPr lang="en-GB"/>
          </a:p>
        </p:txBody>
      </p:sp>
    </p:spTree>
    <p:extLst>
      <p:ext uri="{BB962C8B-B14F-4D97-AF65-F5344CB8AC3E}">
        <p14:creationId xmlns:p14="http://schemas.microsoft.com/office/powerpoint/2010/main" val="351420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the video on</a:t>
            </a:r>
            <a:r>
              <a:rPr lang="en-US" baseline="0" dirty="0" smtClean="0"/>
              <a:t> the link and ask students to answer the questions for video 1. Stop the video when it says FIN. Note she says crap several times. If this is an issue you may have to be ready to mute it at those points.</a:t>
            </a:r>
            <a:endParaRPr lang="en-GB" dirty="0"/>
          </a:p>
        </p:txBody>
      </p:sp>
      <p:sp>
        <p:nvSpPr>
          <p:cNvPr id="4" name="Slide Number Placeholder 3"/>
          <p:cNvSpPr>
            <a:spLocks noGrp="1"/>
          </p:cNvSpPr>
          <p:nvPr>
            <p:ph type="sldNum" sz="quarter" idx="10"/>
          </p:nvPr>
        </p:nvSpPr>
        <p:spPr/>
        <p:txBody>
          <a:bodyPr/>
          <a:lstStyle/>
          <a:p>
            <a:fld id="{37B22CF6-5485-4972-B2AC-298068BF3292}" type="slidenum">
              <a:rPr lang="en-GB" smtClean="0"/>
              <a:t>3</a:t>
            </a:fld>
            <a:endParaRPr lang="en-GB"/>
          </a:p>
        </p:txBody>
      </p:sp>
    </p:spTree>
    <p:extLst>
      <p:ext uri="{BB962C8B-B14F-4D97-AF65-F5344CB8AC3E}">
        <p14:creationId xmlns:p14="http://schemas.microsoft.com/office/powerpoint/2010/main" val="670518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the second video and ask the students answer</a:t>
            </a:r>
            <a:r>
              <a:rPr lang="en-US" baseline="0" dirty="0" smtClean="0"/>
              <a:t> the questions.</a:t>
            </a:r>
            <a:endParaRPr lang="en-GB" dirty="0"/>
          </a:p>
        </p:txBody>
      </p:sp>
      <p:sp>
        <p:nvSpPr>
          <p:cNvPr id="4" name="Slide Number Placeholder 3"/>
          <p:cNvSpPr>
            <a:spLocks noGrp="1"/>
          </p:cNvSpPr>
          <p:nvPr>
            <p:ph type="sldNum" sz="quarter" idx="10"/>
          </p:nvPr>
        </p:nvSpPr>
        <p:spPr/>
        <p:txBody>
          <a:bodyPr/>
          <a:lstStyle/>
          <a:p>
            <a:fld id="{37B22CF6-5485-4972-B2AC-298068BF3292}" type="slidenum">
              <a:rPr lang="en-GB" smtClean="0"/>
              <a:t>4</a:t>
            </a:fld>
            <a:endParaRPr lang="en-GB"/>
          </a:p>
        </p:txBody>
      </p:sp>
    </p:spTree>
    <p:extLst>
      <p:ext uri="{BB962C8B-B14F-4D97-AF65-F5344CB8AC3E}">
        <p14:creationId xmlns:p14="http://schemas.microsoft.com/office/powerpoint/2010/main" val="955568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students time to read this</a:t>
            </a:r>
            <a:endParaRPr lang="en-GB" dirty="0"/>
          </a:p>
        </p:txBody>
      </p:sp>
      <p:sp>
        <p:nvSpPr>
          <p:cNvPr id="4" name="Slide Number Placeholder 3"/>
          <p:cNvSpPr>
            <a:spLocks noGrp="1"/>
          </p:cNvSpPr>
          <p:nvPr>
            <p:ph type="sldNum" sz="quarter" idx="10"/>
          </p:nvPr>
        </p:nvSpPr>
        <p:spPr/>
        <p:txBody>
          <a:bodyPr/>
          <a:lstStyle/>
          <a:p>
            <a:fld id="{37B22CF6-5485-4972-B2AC-298068BF3292}" type="slidenum">
              <a:rPr lang="en-GB" smtClean="0"/>
              <a:t>5</a:t>
            </a:fld>
            <a:endParaRPr lang="en-GB"/>
          </a:p>
        </p:txBody>
      </p:sp>
    </p:spTree>
    <p:extLst>
      <p:ext uri="{BB962C8B-B14F-4D97-AF65-F5344CB8AC3E}">
        <p14:creationId xmlns:p14="http://schemas.microsoft.com/office/powerpoint/2010/main" val="2201590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students time to read this</a:t>
            </a:r>
            <a:endParaRPr lang="en-GB" dirty="0"/>
          </a:p>
        </p:txBody>
      </p:sp>
      <p:sp>
        <p:nvSpPr>
          <p:cNvPr id="4" name="Slide Number Placeholder 3"/>
          <p:cNvSpPr>
            <a:spLocks noGrp="1"/>
          </p:cNvSpPr>
          <p:nvPr>
            <p:ph type="sldNum" sz="quarter" idx="10"/>
          </p:nvPr>
        </p:nvSpPr>
        <p:spPr/>
        <p:txBody>
          <a:bodyPr/>
          <a:lstStyle/>
          <a:p>
            <a:fld id="{37B22CF6-5485-4972-B2AC-298068BF3292}" type="slidenum">
              <a:rPr lang="en-GB" smtClean="0"/>
              <a:t>6</a:t>
            </a:fld>
            <a:endParaRPr lang="en-GB"/>
          </a:p>
        </p:txBody>
      </p:sp>
    </p:spTree>
    <p:extLst>
      <p:ext uri="{BB962C8B-B14F-4D97-AF65-F5344CB8AC3E}">
        <p14:creationId xmlns:p14="http://schemas.microsoft.com/office/powerpoint/2010/main" val="2201590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a:t>
            </a:r>
            <a:r>
              <a:rPr lang="en-US" baseline="0" dirty="0" smtClean="0"/>
              <a:t> students time to fill in their timetable</a:t>
            </a:r>
            <a:endParaRPr lang="en-GB" dirty="0"/>
          </a:p>
        </p:txBody>
      </p:sp>
      <p:sp>
        <p:nvSpPr>
          <p:cNvPr id="4" name="Slide Number Placeholder 3"/>
          <p:cNvSpPr>
            <a:spLocks noGrp="1"/>
          </p:cNvSpPr>
          <p:nvPr>
            <p:ph type="sldNum" sz="quarter" idx="10"/>
          </p:nvPr>
        </p:nvSpPr>
        <p:spPr/>
        <p:txBody>
          <a:bodyPr/>
          <a:lstStyle/>
          <a:p>
            <a:fld id="{37B22CF6-5485-4972-B2AC-298068BF3292}" type="slidenum">
              <a:rPr lang="en-GB" smtClean="0"/>
              <a:t>7</a:t>
            </a:fld>
            <a:endParaRPr lang="en-GB"/>
          </a:p>
        </p:txBody>
      </p:sp>
    </p:spTree>
    <p:extLst>
      <p:ext uri="{BB962C8B-B14F-4D97-AF65-F5344CB8AC3E}">
        <p14:creationId xmlns:p14="http://schemas.microsoft.com/office/powerpoint/2010/main" val="722342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94BED06-BAC9-4D7C-9C3B-2F3CE6BF347F}"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3027406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4BED06-BAC9-4D7C-9C3B-2F3CE6BF347F}"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1733334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4BED06-BAC9-4D7C-9C3B-2F3CE6BF347F}"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349731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4BED06-BAC9-4D7C-9C3B-2F3CE6BF347F}"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172331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BED06-BAC9-4D7C-9C3B-2F3CE6BF347F}"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220463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94BED06-BAC9-4D7C-9C3B-2F3CE6BF347F}" type="datetimeFigureOut">
              <a:rPr lang="en-GB" smtClean="0"/>
              <a:t>01/02/2014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206755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94BED06-BAC9-4D7C-9C3B-2F3CE6BF347F}" type="datetimeFigureOut">
              <a:rPr lang="en-GB" smtClean="0"/>
              <a:t>01/02/2014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3342279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94BED06-BAC9-4D7C-9C3B-2F3CE6BF347F}" type="datetimeFigureOut">
              <a:rPr lang="en-GB" smtClean="0"/>
              <a:t>01/02/2014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236550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BED06-BAC9-4D7C-9C3B-2F3CE6BF347F}" type="datetimeFigureOut">
              <a:rPr lang="en-GB" smtClean="0"/>
              <a:t>01/02/2014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196174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BED06-BAC9-4D7C-9C3B-2F3CE6BF347F}" type="datetimeFigureOut">
              <a:rPr lang="en-GB" smtClean="0"/>
              <a:t>01/02/2014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3849516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BED06-BAC9-4D7C-9C3B-2F3CE6BF347F}" type="datetimeFigureOut">
              <a:rPr lang="en-GB" smtClean="0"/>
              <a:t>01/02/2014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266338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BED06-BAC9-4D7C-9C3B-2F3CE6BF347F}" type="datetimeFigureOut">
              <a:rPr lang="en-GB" smtClean="0"/>
              <a:t>01/02/2014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98258-D2A5-4CA0-AD51-70EBA288CC23}" type="slidenum">
              <a:rPr lang="en-GB" smtClean="0"/>
              <a:t>‹#›</a:t>
            </a:fld>
            <a:endParaRPr lang="en-GB"/>
          </a:p>
        </p:txBody>
      </p:sp>
    </p:spTree>
    <p:extLst>
      <p:ext uri="{BB962C8B-B14F-4D97-AF65-F5344CB8AC3E}">
        <p14:creationId xmlns:p14="http://schemas.microsoft.com/office/powerpoint/2010/main" val="992947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zMW3pOyeqH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t8UcnJAHHpY"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80728"/>
            <a:ext cx="7704856" cy="2800767"/>
          </a:xfrm>
          <a:prstGeom prst="rect">
            <a:avLst/>
          </a:prstGeom>
          <a:noFill/>
        </p:spPr>
        <p:txBody>
          <a:bodyPr wrap="square" rtlCol="0">
            <a:spAutoFit/>
          </a:bodyPr>
          <a:lstStyle/>
          <a:p>
            <a:pPr algn="ctr"/>
            <a:r>
              <a:rPr lang="en-US" sz="8800" dirty="0" smtClean="0"/>
              <a:t>Creating Time &amp; Space to Study</a:t>
            </a:r>
            <a:endParaRPr lang="en-GB" sz="8800" dirty="0"/>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8280920" cy="2123658"/>
          </a:xfrm>
          <a:prstGeom prst="rect">
            <a:avLst/>
          </a:prstGeom>
          <a:noFill/>
        </p:spPr>
        <p:txBody>
          <a:bodyPr wrap="square" rtlCol="0">
            <a:spAutoFit/>
          </a:bodyPr>
          <a:lstStyle/>
          <a:p>
            <a:pPr algn="ctr"/>
            <a:r>
              <a:rPr lang="en-US" sz="4400" dirty="0" smtClean="0"/>
              <a:t>How do you study? </a:t>
            </a:r>
          </a:p>
          <a:p>
            <a:pPr algn="ctr"/>
            <a:endParaRPr lang="en-US" sz="4400" dirty="0"/>
          </a:p>
          <a:p>
            <a:pPr algn="ctr"/>
            <a:r>
              <a:rPr lang="en-US" sz="4400" dirty="0" smtClean="0"/>
              <a:t>Write down what you do.</a:t>
            </a:r>
            <a:endParaRPr lang="en-GB" sz="4400" dirty="0"/>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8280920" cy="769441"/>
          </a:xfrm>
          <a:prstGeom prst="rect">
            <a:avLst/>
          </a:prstGeom>
          <a:noFill/>
        </p:spPr>
        <p:txBody>
          <a:bodyPr wrap="square" rtlCol="0">
            <a:spAutoFit/>
          </a:bodyPr>
          <a:lstStyle/>
          <a:p>
            <a:pPr algn="ctr"/>
            <a:r>
              <a:rPr lang="en-US" sz="4400" dirty="0" smtClean="0"/>
              <a:t>Do you study like this?</a:t>
            </a:r>
            <a:endParaRPr lang="en-GB" sz="4400" dirty="0"/>
          </a:p>
        </p:txBody>
      </p:sp>
      <p:sp>
        <p:nvSpPr>
          <p:cNvPr id="3" name="Rectangle 2"/>
          <p:cNvSpPr/>
          <p:nvPr/>
        </p:nvSpPr>
        <p:spPr>
          <a:xfrm>
            <a:off x="1547664" y="3105835"/>
            <a:ext cx="5310336" cy="369332"/>
          </a:xfrm>
          <a:prstGeom prst="rect">
            <a:avLst/>
          </a:prstGeom>
        </p:spPr>
        <p:txBody>
          <a:bodyPr wrap="square">
            <a:spAutoFit/>
          </a:bodyPr>
          <a:lstStyle/>
          <a:p>
            <a:r>
              <a:rPr lang="en-GB" u="sng" dirty="0">
                <a:hlinkClick r:id="rId3"/>
              </a:rPr>
              <a:t>http://www.youtube.com/watch?v=zMW3pOyeqHM</a:t>
            </a:r>
            <a:endParaRPr lang="en-GB" dirty="0"/>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8280920" cy="769441"/>
          </a:xfrm>
          <a:prstGeom prst="rect">
            <a:avLst/>
          </a:prstGeom>
          <a:noFill/>
        </p:spPr>
        <p:txBody>
          <a:bodyPr wrap="square" rtlCol="0">
            <a:spAutoFit/>
          </a:bodyPr>
          <a:lstStyle/>
          <a:p>
            <a:pPr algn="ctr"/>
            <a:r>
              <a:rPr lang="en-US" sz="4400" dirty="0" smtClean="0"/>
              <a:t>Have you ever studied like this?</a:t>
            </a:r>
            <a:endParaRPr lang="en-GB" sz="4400" dirty="0"/>
          </a:p>
        </p:txBody>
      </p:sp>
      <p:sp>
        <p:nvSpPr>
          <p:cNvPr id="3" name="Rectangle 2"/>
          <p:cNvSpPr/>
          <p:nvPr/>
        </p:nvSpPr>
        <p:spPr>
          <a:xfrm>
            <a:off x="1835696" y="3105835"/>
            <a:ext cx="5022304" cy="369332"/>
          </a:xfrm>
          <a:prstGeom prst="rect">
            <a:avLst/>
          </a:prstGeom>
        </p:spPr>
        <p:txBody>
          <a:bodyPr wrap="square">
            <a:spAutoFit/>
          </a:bodyPr>
          <a:lstStyle/>
          <a:p>
            <a:r>
              <a:rPr lang="en-GB" u="sng" dirty="0">
                <a:hlinkClick r:id="rId3"/>
              </a:rPr>
              <a:t>http://www.youtube.com/watch?v=t8UcnJAHHpY</a:t>
            </a:r>
            <a:endParaRPr lang="en-GB" dirty="0"/>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048" y="0"/>
            <a:ext cx="8280920" cy="2123658"/>
          </a:xfrm>
          <a:prstGeom prst="rect">
            <a:avLst/>
          </a:prstGeom>
          <a:noFill/>
        </p:spPr>
        <p:txBody>
          <a:bodyPr wrap="square" rtlCol="0">
            <a:spAutoFit/>
          </a:bodyPr>
          <a:lstStyle/>
          <a:p>
            <a:pPr algn="ctr"/>
            <a:r>
              <a:rPr lang="en-US" sz="4400" dirty="0" smtClean="0"/>
              <a:t>Refer to the word doc </a:t>
            </a:r>
            <a:r>
              <a:rPr lang="en-US" sz="4400" dirty="0" smtClean="0"/>
              <a:t>Creating </a:t>
            </a:r>
            <a:r>
              <a:rPr lang="en-US" sz="4400" dirty="0" smtClean="0"/>
              <a:t>a Timetable and answer </a:t>
            </a:r>
            <a:r>
              <a:rPr lang="en-US" sz="4400" dirty="0" smtClean="0"/>
              <a:t>the questions </a:t>
            </a:r>
            <a:r>
              <a:rPr lang="en-US" sz="4400" dirty="0" smtClean="0"/>
              <a:t>on the first page.</a:t>
            </a:r>
            <a:endParaRPr lang="en-US" sz="4400" dirty="0" smtClean="0"/>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048" y="0"/>
            <a:ext cx="8280920" cy="4154984"/>
          </a:xfrm>
          <a:prstGeom prst="rect">
            <a:avLst/>
          </a:prstGeom>
          <a:noFill/>
        </p:spPr>
        <p:txBody>
          <a:bodyPr wrap="square" rtlCol="0">
            <a:spAutoFit/>
          </a:bodyPr>
          <a:lstStyle/>
          <a:p>
            <a:pPr algn="ctr"/>
            <a:r>
              <a:rPr lang="en-US" sz="4400" dirty="0" smtClean="0"/>
              <a:t>Note that the student in the second video said a timetable does not work for her, but unless you are a disciplined and self motivated person, like her, then you definitely need a timetable.</a:t>
            </a:r>
            <a:endParaRPr lang="en-GB" sz="4400" dirty="0"/>
          </a:p>
        </p:txBody>
      </p:sp>
    </p:spTree>
    <p:extLst>
      <p:ext uri="{BB962C8B-B14F-4D97-AF65-F5344CB8AC3E}">
        <p14:creationId xmlns:p14="http://schemas.microsoft.com/office/powerpoint/2010/main" val="3259427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2207"/>
            <a:ext cx="8280920" cy="4401205"/>
          </a:xfrm>
          <a:prstGeom prst="rect">
            <a:avLst/>
          </a:prstGeom>
          <a:noFill/>
        </p:spPr>
        <p:txBody>
          <a:bodyPr wrap="square" rtlCol="0">
            <a:spAutoFit/>
          </a:bodyPr>
          <a:lstStyle/>
          <a:p>
            <a:pPr algn="ctr"/>
            <a:r>
              <a:rPr lang="en-US" sz="4000" dirty="0" smtClean="0"/>
              <a:t>Finished </a:t>
            </a:r>
            <a:r>
              <a:rPr lang="en-US" sz="4000" dirty="0" smtClean="0"/>
              <a:t>page 1. Now go to page 2 read it and make your own timetable.</a:t>
            </a:r>
            <a:endParaRPr lang="en-US" sz="4000" dirty="0" smtClean="0"/>
          </a:p>
          <a:p>
            <a:pPr algn="ctr"/>
            <a:endParaRPr lang="en-US" sz="4000" dirty="0" smtClean="0"/>
          </a:p>
          <a:p>
            <a:pPr algn="ctr"/>
            <a:r>
              <a:rPr lang="en-US" sz="4000" dirty="0" smtClean="0"/>
              <a:t>Use the given times or go to page 3 of the Blank Timetable Word </a:t>
            </a:r>
            <a:r>
              <a:rPr lang="en-US" sz="4000" dirty="0" smtClean="0"/>
              <a:t>doc </a:t>
            </a:r>
            <a:r>
              <a:rPr lang="en-US" sz="4000" dirty="0" smtClean="0"/>
              <a:t>and make </a:t>
            </a:r>
            <a:r>
              <a:rPr lang="en-US" sz="4000" dirty="0" smtClean="0"/>
              <a:t>your own.</a:t>
            </a:r>
          </a:p>
          <a:p>
            <a:pPr algn="ctr"/>
            <a:endParaRPr lang="en-US" sz="4000" dirty="0" smtClean="0"/>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2207"/>
            <a:ext cx="8280920" cy="3477875"/>
          </a:xfrm>
          <a:prstGeom prst="rect">
            <a:avLst/>
          </a:prstGeom>
          <a:noFill/>
        </p:spPr>
        <p:txBody>
          <a:bodyPr wrap="square" rtlCol="0">
            <a:spAutoFit/>
          </a:bodyPr>
          <a:lstStyle/>
          <a:p>
            <a:pPr algn="ctr"/>
            <a:r>
              <a:rPr lang="en-US" sz="4400" dirty="0" smtClean="0"/>
              <a:t>Note your timetable may change from week to week, therefore make sure you have plenty of blanks so you can plan for the next week.</a:t>
            </a:r>
            <a:endParaRPr lang="en-GB" sz="4400" dirty="0"/>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99392"/>
            <a:ext cx="8280920" cy="5940088"/>
          </a:xfrm>
          <a:prstGeom prst="rect">
            <a:avLst/>
          </a:prstGeom>
          <a:noFill/>
        </p:spPr>
        <p:txBody>
          <a:bodyPr wrap="square" rtlCol="0">
            <a:spAutoFit/>
          </a:bodyPr>
          <a:lstStyle/>
          <a:p>
            <a:pPr algn="ctr"/>
            <a:r>
              <a:rPr lang="en-US" sz="3800" dirty="0" smtClean="0"/>
              <a:t>Finished page 2 – now go to page 3 and read her notes on </a:t>
            </a:r>
            <a:r>
              <a:rPr lang="en-US" sz="3800" dirty="0" smtClean="0"/>
              <a:t>Study Tips and Learning Styles. </a:t>
            </a:r>
          </a:p>
          <a:p>
            <a:pPr algn="ctr"/>
            <a:endParaRPr lang="en-US" sz="3800" dirty="0" smtClean="0"/>
          </a:p>
          <a:p>
            <a:pPr algn="ctr"/>
            <a:r>
              <a:rPr lang="en-US" sz="3800" dirty="0" smtClean="0"/>
              <a:t>Check it out it as it is good to know what your strong learning style(s) are and hence the learning styles that you need to work on because not everyone is going to teach to your preferred learning style.</a:t>
            </a:r>
            <a:endParaRPr lang="en-GB" sz="3800" dirty="0"/>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313</Words>
  <Application>Microsoft Office PowerPoint</Application>
  <PresentationFormat>On-screen Show (4:3)</PresentationFormat>
  <Paragraphs>29</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Taylor</dc:creator>
  <cp:lastModifiedBy>MATTHEW</cp:lastModifiedBy>
  <cp:revision>11</cp:revision>
  <dcterms:created xsi:type="dcterms:W3CDTF">2013-04-26T04:42:39Z</dcterms:created>
  <dcterms:modified xsi:type="dcterms:W3CDTF">2014-02-01T07:23:23Z</dcterms:modified>
</cp:coreProperties>
</file>