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B4EC-DC38-4B33-8A60-AED91A89289D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7499-8256-43BA-BDC9-9CC1B236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1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B4EC-DC38-4B33-8A60-AED91A89289D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7499-8256-43BA-BDC9-9CC1B236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B4EC-DC38-4B33-8A60-AED91A89289D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7499-8256-43BA-BDC9-9CC1B236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6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B4EC-DC38-4B33-8A60-AED91A89289D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7499-8256-43BA-BDC9-9CC1B236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9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B4EC-DC38-4B33-8A60-AED91A89289D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7499-8256-43BA-BDC9-9CC1B236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B4EC-DC38-4B33-8A60-AED91A89289D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7499-8256-43BA-BDC9-9CC1B236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5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B4EC-DC38-4B33-8A60-AED91A89289D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7499-8256-43BA-BDC9-9CC1B236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1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B4EC-DC38-4B33-8A60-AED91A89289D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7499-8256-43BA-BDC9-9CC1B236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B4EC-DC38-4B33-8A60-AED91A89289D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7499-8256-43BA-BDC9-9CC1B236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B4EC-DC38-4B33-8A60-AED91A89289D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7499-8256-43BA-BDC9-9CC1B236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6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B4EC-DC38-4B33-8A60-AED91A89289D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7499-8256-43BA-BDC9-9CC1B236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6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B4EC-DC38-4B33-8A60-AED91A89289D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27499-8256-43BA-BDC9-9CC1B236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of these photos are on Geometer’s Sketch Pad which we will use to find the equation of the curves </a:t>
            </a:r>
            <a:r>
              <a:rPr lang="en-GB" smtClean="0"/>
              <a:t>in the photos.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4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_98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6477000"/>
            <a:ext cx="831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Bridge at the intersection of the Grand Canal &amp; Regent’s Canal, London,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TTHEW\Desktop\USR\Users\Abundance\Documents\M Pictures\11  01 August 2007\Sheet Common\IMG_3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131763"/>
            <a:ext cx="2144712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31763"/>
            <a:ext cx="242728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C:\Users\MATTHEW\Desktop\USR\Users\Abundance\Documents\M Pictures\11  01 August 2007\Sheet Common\IMG_3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31763"/>
            <a:ext cx="2144712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347663" y="1928813"/>
            <a:ext cx="2144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/>
              <a:t>Back in Hampshire, UK,  some very keen BMXs would build themselves ramps like this in the forest. …</a:t>
            </a:r>
            <a:endParaRPr lang="en-US" altLang="en-US" sz="1200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343275" y="1928813"/>
            <a:ext cx="2144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/>
              <a:t>… The local government would bulldoze down the ramps and they would come back with their shovels and rebuild them. Why …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503988" y="1928813"/>
            <a:ext cx="2144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/>
              <a:t>… So they could fly through the trees. The local government eventually gave them the land to use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0488" name="Rectangle 3"/>
          <p:cNvSpPr>
            <a:spLocks noChangeArrowheads="1"/>
          </p:cNvSpPr>
          <p:nvPr/>
        </p:nvSpPr>
        <p:spPr bwMode="auto">
          <a:xfrm>
            <a:off x="306388" y="2941638"/>
            <a:ext cx="8299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200"/>
              <a:t>What is the equation of the curve in the middle photo?</a:t>
            </a:r>
          </a:p>
        </p:txBody>
      </p:sp>
    </p:spTree>
    <p:extLst>
      <p:ext uri="{BB962C8B-B14F-4D97-AF65-F5344CB8AC3E}">
        <p14:creationId xmlns:p14="http://schemas.microsoft.com/office/powerpoint/2010/main" val="111476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14363"/>
            <a:ext cx="8494712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6477000"/>
            <a:ext cx="478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Sheet Common, Hampshire,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33413"/>
            <a:ext cx="8494712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6477000"/>
            <a:ext cx="478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Sheet Common, Hampshire,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49375" y="1989138"/>
            <a:ext cx="57197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/>
              <a:t>We will find the equations of these </a:t>
            </a:r>
            <a:r>
              <a:rPr lang="en-GB" altLang="en-US" sz="1800" dirty="0" smtClean="0"/>
              <a:t>parabolas (using GSP or Autograph) later, </a:t>
            </a:r>
            <a:r>
              <a:rPr lang="en-GB" altLang="en-US" sz="1800" dirty="0"/>
              <a:t>but first we need to learn what happens </a:t>
            </a:r>
            <a:r>
              <a:rPr lang="en-GB" altLang="en-US" sz="1800" dirty="0" smtClean="0"/>
              <a:t>when: </a:t>
            </a:r>
            <a:r>
              <a:rPr lang="en-GB" altLang="en-US" sz="1800" dirty="0"/>
              <a:t>we </a:t>
            </a:r>
            <a:r>
              <a:rPr lang="en-GB" altLang="en-US" sz="1800" dirty="0" smtClean="0"/>
              <a:t>add to </a:t>
            </a:r>
            <a:r>
              <a:rPr lang="en-GB" altLang="en-US" sz="1800" dirty="0" smtClean="0"/>
              <a:t>x</a:t>
            </a:r>
            <a:r>
              <a:rPr lang="en-GB" altLang="en-US" sz="1800" baseline="30000" dirty="0" smtClean="0"/>
              <a:t>2</a:t>
            </a:r>
            <a:r>
              <a:rPr lang="en-GB" altLang="en-US" sz="1800" dirty="0"/>
              <a:t>;</a:t>
            </a:r>
            <a:r>
              <a:rPr lang="en-GB" altLang="en-US" sz="1800" dirty="0" smtClean="0"/>
              <a:t> subtract from </a:t>
            </a:r>
            <a:r>
              <a:rPr lang="en-GB" altLang="en-US" sz="1800" dirty="0" smtClean="0"/>
              <a:t>x</a:t>
            </a:r>
            <a:r>
              <a:rPr lang="en-GB" altLang="en-US" sz="1800" baseline="30000" dirty="0" smtClean="0"/>
              <a:t>2</a:t>
            </a:r>
            <a:r>
              <a:rPr lang="en-GB" altLang="en-US" sz="1800" dirty="0"/>
              <a:t>;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multiply x</a:t>
            </a:r>
            <a:r>
              <a:rPr lang="en-GB" altLang="en-US" sz="1800" baseline="30000" dirty="0"/>
              <a:t>2</a:t>
            </a:r>
            <a:r>
              <a:rPr lang="en-GB" altLang="en-US" sz="1800" dirty="0"/>
              <a:t> </a:t>
            </a:r>
            <a:r>
              <a:rPr lang="en-GB" altLang="en-US" sz="1800" dirty="0" smtClean="0"/>
              <a:t>by a whole number, fraction or negative; add </a:t>
            </a:r>
            <a:r>
              <a:rPr lang="en-GB" altLang="en-US" sz="1800" dirty="0"/>
              <a:t>and subtract numbers to x then square </a:t>
            </a:r>
            <a:r>
              <a:rPr lang="en-GB" altLang="en-US" sz="1800" dirty="0" smtClean="0"/>
              <a:t>it; and a combination of these.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70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G_66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000" y="6477000"/>
            <a:ext cx="312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Bridge on the A3,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opy (1) of IMG_97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6477000"/>
            <a:ext cx="348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Bridge on a road to Winchester,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py (1) of IMG_97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6477000"/>
            <a:ext cx="478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Bridge over the River </a:t>
            </a:r>
            <a:r>
              <a:rPr lang="en-GB" dirty="0"/>
              <a:t>T</a:t>
            </a:r>
            <a:r>
              <a:rPr lang="en-GB" dirty="0" smtClean="0"/>
              <a:t>hames, London,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py (1) of IMG_98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44450"/>
            <a:ext cx="5110162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6477000"/>
            <a:ext cx="478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Covent Garden Market Stall Stand, London,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_7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6477000"/>
            <a:ext cx="478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Iron Bridge the oldest iron bridge in the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MG_9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5877272"/>
            <a:ext cx="81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Otway Ranges, Australia (there was a sign here saying “No Camping”, but people still camped there. So the authorities put up a new sign saying “No Camping – Tiger Snakes”. Now no one camps there.)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G_96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6477000"/>
            <a:ext cx="478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London,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9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6477000"/>
            <a:ext cx="478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Winchester,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278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</dc:creator>
  <cp:lastModifiedBy>MATTHEW</cp:lastModifiedBy>
  <cp:revision>6</cp:revision>
  <dcterms:created xsi:type="dcterms:W3CDTF">2013-12-29T06:26:39Z</dcterms:created>
  <dcterms:modified xsi:type="dcterms:W3CDTF">2013-12-29T06:44:21Z</dcterms:modified>
</cp:coreProperties>
</file>