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0" r:id="rId5"/>
    <p:sldId id="261" r:id="rId6"/>
    <p:sldId id="258" r:id="rId7"/>
    <p:sldId id="259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F58B-E825-4C6A-8DBD-4E99A4BD72A6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4B17-4A61-42BA-A8D4-B03E2953A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81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F58B-E825-4C6A-8DBD-4E99A4BD72A6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4B17-4A61-42BA-A8D4-B03E2953A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440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F58B-E825-4C6A-8DBD-4E99A4BD72A6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4B17-4A61-42BA-A8D4-B03E2953A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90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F58B-E825-4C6A-8DBD-4E99A4BD72A6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4B17-4A61-42BA-A8D4-B03E2953A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54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F58B-E825-4C6A-8DBD-4E99A4BD72A6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4B17-4A61-42BA-A8D4-B03E2953A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454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F58B-E825-4C6A-8DBD-4E99A4BD72A6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4B17-4A61-42BA-A8D4-B03E2953A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F58B-E825-4C6A-8DBD-4E99A4BD72A6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4B17-4A61-42BA-A8D4-B03E2953A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17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F58B-E825-4C6A-8DBD-4E99A4BD72A6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4B17-4A61-42BA-A8D4-B03E2953A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33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F58B-E825-4C6A-8DBD-4E99A4BD72A6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4B17-4A61-42BA-A8D4-B03E2953A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94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F58B-E825-4C6A-8DBD-4E99A4BD72A6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4B17-4A61-42BA-A8D4-B03E2953A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38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F58B-E825-4C6A-8DBD-4E99A4BD72A6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4B17-4A61-42BA-A8D4-B03E2953A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14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8F58B-E825-4C6A-8DBD-4E99A4BD72A6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84B17-4A61-42BA-A8D4-B03E2953A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37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TTHEW\Dropbox\Camera Uploads\2013-09-21 09.14.5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16216" y="332656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Tell me something mathematical about this </a:t>
            </a:r>
            <a:r>
              <a:rPr lang="en-GB" dirty="0" smtClean="0"/>
              <a:t>photo.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938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6064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next section should promote lots of discussion amongst the students. Start them off in pairs.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416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TTHEW\Dropbox\Camera Uploads\2013-09-21 09.14.5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16216" y="332656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Estimate the weight of the truck, </a:t>
            </a:r>
            <a:r>
              <a:rPr lang="en-GB" dirty="0" smtClean="0"/>
              <a:t>the dirt</a:t>
            </a:r>
            <a:r>
              <a:rPr lang="en-GB" dirty="0" smtClean="0"/>
              <a:t> and the</a:t>
            </a:r>
            <a:r>
              <a:rPr lang="en-GB" dirty="0" smtClean="0"/>
              <a:t> </a:t>
            </a:r>
            <a:r>
              <a:rPr lang="en-GB" dirty="0" smtClean="0"/>
              <a:t>truck </a:t>
            </a:r>
            <a:r>
              <a:rPr lang="en-GB" dirty="0"/>
              <a:t>&amp;</a:t>
            </a:r>
            <a:r>
              <a:rPr lang="en-GB" dirty="0" smtClean="0"/>
              <a:t> dirt together.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51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60648"/>
            <a:ext cx="85689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Note for the next sections the students may need access to some information to help them. Have resources at hand so that they can research the information they need.</a:t>
            </a:r>
          </a:p>
          <a:p>
            <a:endParaRPr lang="en-GB" dirty="0"/>
          </a:p>
          <a:p>
            <a:r>
              <a:rPr lang="en-GB" dirty="0" smtClean="0"/>
              <a:t>However actual figures are not required to do the other questions as it is estimation and understanding percentages.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411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TTHEW\Dropbox\Camera Uploads\2013-09-21 09.14.5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16216" y="332656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are the actual weights </a:t>
            </a:r>
            <a:r>
              <a:rPr lang="en-GB" dirty="0" smtClean="0"/>
              <a:t>of the truck, </a:t>
            </a:r>
            <a:r>
              <a:rPr lang="en-GB" dirty="0" smtClean="0"/>
              <a:t>the dirt</a:t>
            </a:r>
            <a:r>
              <a:rPr lang="en-GB" dirty="0" smtClean="0"/>
              <a:t> and the</a:t>
            </a:r>
            <a:r>
              <a:rPr lang="en-GB" dirty="0" smtClean="0"/>
              <a:t> </a:t>
            </a:r>
            <a:r>
              <a:rPr lang="en-GB" dirty="0" smtClean="0"/>
              <a:t>truck </a:t>
            </a:r>
            <a:r>
              <a:rPr lang="en-GB" dirty="0"/>
              <a:t>&amp;</a:t>
            </a:r>
            <a:r>
              <a:rPr lang="en-GB" dirty="0" smtClean="0"/>
              <a:t> dirt together.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96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TTHEW\Dropbox\Camera Uploads\2013-09-21 09.14.5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16216" y="332656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Estimate the volume of the </a:t>
            </a:r>
            <a:r>
              <a:rPr lang="en-GB" dirty="0" smtClean="0"/>
              <a:t>dirt.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51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TTHEW\Dropbox\Camera Uploads\2013-09-21 09.14.5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16216" y="332656"/>
            <a:ext cx="2232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When </a:t>
            </a:r>
            <a:r>
              <a:rPr lang="en-GB" dirty="0" smtClean="0"/>
              <a:t>dirt</a:t>
            </a:r>
            <a:r>
              <a:rPr lang="en-GB" dirty="0" smtClean="0"/>
              <a:t> </a:t>
            </a:r>
            <a:r>
              <a:rPr lang="en-GB" dirty="0" smtClean="0"/>
              <a:t>is dug out of the ground it bulks (increases its volume by 30%. What was the original volume?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51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60648"/>
            <a:ext cx="85689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Other ideas for discussion</a:t>
            </a:r>
          </a:p>
          <a:p>
            <a:endParaRPr lang="en-GB" dirty="0"/>
          </a:p>
          <a:p>
            <a:r>
              <a:rPr lang="en-GB" dirty="0" smtClean="0"/>
              <a:t>Fuel consumption</a:t>
            </a:r>
          </a:p>
          <a:p>
            <a:r>
              <a:rPr lang="en-GB" dirty="0" smtClean="0"/>
              <a:t>Tyre pressure</a:t>
            </a:r>
          </a:p>
          <a:p>
            <a:r>
              <a:rPr lang="en-GB" dirty="0" smtClean="0"/>
              <a:t>Weight on each wheel</a:t>
            </a:r>
          </a:p>
          <a:p>
            <a:r>
              <a:rPr lang="en-GB" dirty="0" smtClean="0"/>
              <a:t>Why doesn’t the dirt fall off </a:t>
            </a:r>
            <a:r>
              <a:rPr lang="en-GB" smtClean="0"/>
              <a:t>the truck?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416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161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</dc:creator>
  <cp:lastModifiedBy>MATTHEW</cp:lastModifiedBy>
  <cp:revision>3</cp:revision>
  <dcterms:created xsi:type="dcterms:W3CDTF">2013-12-29T06:06:02Z</dcterms:created>
  <dcterms:modified xsi:type="dcterms:W3CDTF">2013-12-29T06:10:57Z</dcterms:modified>
</cp:coreProperties>
</file>