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0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CEB6-1871-4F1A-96E6-96BFF2F1E290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E981-505C-46EB-9478-879FEB3DE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0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CEB6-1871-4F1A-96E6-96BFF2F1E290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E981-505C-46EB-9478-879FEB3DE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5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CEB6-1871-4F1A-96E6-96BFF2F1E290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E981-505C-46EB-9478-879FEB3DE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7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CEB6-1871-4F1A-96E6-96BFF2F1E290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E981-505C-46EB-9478-879FEB3DE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7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CEB6-1871-4F1A-96E6-96BFF2F1E290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E981-505C-46EB-9478-879FEB3DE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0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CEB6-1871-4F1A-96E6-96BFF2F1E290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E981-505C-46EB-9478-879FEB3DE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8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CEB6-1871-4F1A-96E6-96BFF2F1E290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E981-505C-46EB-9478-879FEB3DE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4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CEB6-1871-4F1A-96E6-96BFF2F1E290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E981-505C-46EB-9478-879FEB3DE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5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CEB6-1871-4F1A-96E6-96BFF2F1E290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E981-505C-46EB-9478-879FEB3DE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43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CEB6-1871-4F1A-96E6-96BFF2F1E290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E981-505C-46EB-9478-879FEB3DE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4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CEB6-1871-4F1A-96E6-96BFF2F1E290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E981-505C-46EB-9478-879FEB3DE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4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ECEB6-1871-4F1A-96E6-96BFF2F1E290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2E981-505C-46EB-9478-879FEB3DE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7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youtube.com/watch?v=si8OG2y1oUI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20Pr-FZb3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p0fmjczNh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6064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http://www.youtube.com/watch?v=si8OG2y1oUI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1747838"/>
            <a:ext cx="434340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934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4766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http://www.youtube.com/watch?v=v20Pr-FZb3Q</a:t>
            </a:r>
            <a:endParaRPr lang="en-US" dirty="0" smtClean="0"/>
          </a:p>
          <a:p>
            <a:endParaRPr lang="en-GB" dirty="0"/>
          </a:p>
          <a:p>
            <a:r>
              <a:rPr lang="en-GB" dirty="0" smtClean="0"/>
              <a:t>All different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335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http://www.youtube.com/watch?v=jp0fmjczNhI</a:t>
            </a:r>
            <a:endParaRPr lang="en-US" dirty="0" smtClean="0"/>
          </a:p>
          <a:p>
            <a:endParaRPr lang="en-GB" dirty="0"/>
          </a:p>
          <a:p>
            <a:r>
              <a:rPr lang="en-GB" dirty="0" smtClean="0"/>
              <a:t>2013 compilations of very </a:t>
            </a:r>
            <a:r>
              <a:rPr lang="en-GB" smtClean="0"/>
              <a:t>fast workers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76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5176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5176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</dc:creator>
  <cp:lastModifiedBy>MATTHEW</cp:lastModifiedBy>
  <cp:revision>4</cp:revision>
  <dcterms:created xsi:type="dcterms:W3CDTF">2013-12-29T05:57:45Z</dcterms:created>
  <dcterms:modified xsi:type="dcterms:W3CDTF">2013-12-29T06:19:34Z</dcterms:modified>
</cp:coreProperties>
</file>