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4"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37" autoAdjust="0"/>
  </p:normalViewPr>
  <p:slideViewPr>
    <p:cSldViewPr>
      <p:cViewPr>
        <p:scale>
          <a:sx n="70" d="100"/>
          <a:sy n="70" d="100"/>
        </p:scale>
        <p:origin x="-1572" y="-4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46E19C-D164-4403-B924-86485BDD2DC1}" type="datetimeFigureOut">
              <a:rPr lang="en-GB" smtClean="0"/>
              <a:t>27/12/2013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B22CF6-5485-4972-B2AC-298068BF3292}" type="slidenum">
              <a:rPr lang="en-GB" smtClean="0"/>
              <a:t>‹#›</a:t>
            </a:fld>
            <a:endParaRPr lang="en-GB"/>
          </a:p>
        </p:txBody>
      </p:sp>
    </p:spTree>
    <p:extLst>
      <p:ext uri="{BB962C8B-B14F-4D97-AF65-F5344CB8AC3E}">
        <p14:creationId xmlns:p14="http://schemas.microsoft.com/office/powerpoint/2010/main" val="294350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the students what they do to study.</a:t>
            </a:r>
            <a:endParaRPr lang="en-GB" dirty="0"/>
          </a:p>
        </p:txBody>
      </p:sp>
      <p:sp>
        <p:nvSpPr>
          <p:cNvPr id="4" name="Slide Number Placeholder 3"/>
          <p:cNvSpPr>
            <a:spLocks noGrp="1"/>
          </p:cNvSpPr>
          <p:nvPr>
            <p:ph type="sldNum" sz="quarter" idx="10"/>
          </p:nvPr>
        </p:nvSpPr>
        <p:spPr/>
        <p:txBody>
          <a:bodyPr/>
          <a:lstStyle/>
          <a:p>
            <a:fld id="{37B22CF6-5485-4972-B2AC-298068BF3292}" type="slidenum">
              <a:rPr lang="en-GB" smtClean="0"/>
              <a:t>2</a:t>
            </a:fld>
            <a:endParaRPr lang="en-GB"/>
          </a:p>
        </p:txBody>
      </p:sp>
    </p:spTree>
    <p:extLst>
      <p:ext uri="{BB962C8B-B14F-4D97-AF65-F5344CB8AC3E}">
        <p14:creationId xmlns:p14="http://schemas.microsoft.com/office/powerpoint/2010/main" val="351420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the video on</a:t>
            </a:r>
            <a:r>
              <a:rPr lang="en-US" baseline="0" dirty="0" smtClean="0"/>
              <a:t> the link and ask students to answer the questions for video 1. Stop the video when it says FIN. Note she says crap several times. If this is an issue you may have to be ready to mute it at those points.</a:t>
            </a:r>
            <a:endParaRPr lang="en-GB" dirty="0"/>
          </a:p>
        </p:txBody>
      </p:sp>
      <p:sp>
        <p:nvSpPr>
          <p:cNvPr id="4" name="Slide Number Placeholder 3"/>
          <p:cNvSpPr>
            <a:spLocks noGrp="1"/>
          </p:cNvSpPr>
          <p:nvPr>
            <p:ph type="sldNum" sz="quarter" idx="10"/>
          </p:nvPr>
        </p:nvSpPr>
        <p:spPr/>
        <p:txBody>
          <a:bodyPr/>
          <a:lstStyle/>
          <a:p>
            <a:fld id="{37B22CF6-5485-4972-B2AC-298068BF3292}" type="slidenum">
              <a:rPr lang="en-GB" smtClean="0"/>
              <a:t>3</a:t>
            </a:fld>
            <a:endParaRPr lang="en-GB"/>
          </a:p>
        </p:txBody>
      </p:sp>
    </p:spTree>
    <p:extLst>
      <p:ext uri="{BB962C8B-B14F-4D97-AF65-F5344CB8AC3E}">
        <p14:creationId xmlns:p14="http://schemas.microsoft.com/office/powerpoint/2010/main" val="670518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the second video and ask the students answer</a:t>
            </a:r>
            <a:r>
              <a:rPr lang="en-US" baseline="0" dirty="0" smtClean="0"/>
              <a:t> the questions.</a:t>
            </a:r>
            <a:endParaRPr lang="en-GB" dirty="0"/>
          </a:p>
        </p:txBody>
      </p:sp>
      <p:sp>
        <p:nvSpPr>
          <p:cNvPr id="4" name="Slide Number Placeholder 3"/>
          <p:cNvSpPr>
            <a:spLocks noGrp="1"/>
          </p:cNvSpPr>
          <p:nvPr>
            <p:ph type="sldNum" sz="quarter" idx="10"/>
          </p:nvPr>
        </p:nvSpPr>
        <p:spPr/>
        <p:txBody>
          <a:bodyPr/>
          <a:lstStyle/>
          <a:p>
            <a:fld id="{37B22CF6-5485-4972-B2AC-298068BF3292}" type="slidenum">
              <a:rPr lang="en-GB" smtClean="0"/>
              <a:t>4</a:t>
            </a:fld>
            <a:endParaRPr lang="en-GB"/>
          </a:p>
        </p:txBody>
      </p:sp>
    </p:spTree>
    <p:extLst>
      <p:ext uri="{BB962C8B-B14F-4D97-AF65-F5344CB8AC3E}">
        <p14:creationId xmlns:p14="http://schemas.microsoft.com/office/powerpoint/2010/main" val="955568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 students time to read this</a:t>
            </a:r>
            <a:endParaRPr lang="en-GB" dirty="0"/>
          </a:p>
        </p:txBody>
      </p:sp>
      <p:sp>
        <p:nvSpPr>
          <p:cNvPr id="4" name="Slide Number Placeholder 3"/>
          <p:cNvSpPr>
            <a:spLocks noGrp="1"/>
          </p:cNvSpPr>
          <p:nvPr>
            <p:ph type="sldNum" sz="quarter" idx="10"/>
          </p:nvPr>
        </p:nvSpPr>
        <p:spPr/>
        <p:txBody>
          <a:bodyPr/>
          <a:lstStyle/>
          <a:p>
            <a:fld id="{37B22CF6-5485-4972-B2AC-298068BF3292}" type="slidenum">
              <a:rPr lang="en-GB" smtClean="0"/>
              <a:t>5</a:t>
            </a:fld>
            <a:endParaRPr lang="en-GB"/>
          </a:p>
        </p:txBody>
      </p:sp>
    </p:spTree>
    <p:extLst>
      <p:ext uri="{BB962C8B-B14F-4D97-AF65-F5344CB8AC3E}">
        <p14:creationId xmlns:p14="http://schemas.microsoft.com/office/powerpoint/2010/main" val="2201590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 students time to read this</a:t>
            </a:r>
            <a:endParaRPr lang="en-GB" dirty="0"/>
          </a:p>
        </p:txBody>
      </p:sp>
      <p:sp>
        <p:nvSpPr>
          <p:cNvPr id="4" name="Slide Number Placeholder 3"/>
          <p:cNvSpPr>
            <a:spLocks noGrp="1"/>
          </p:cNvSpPr>
          <p:nvPr>
            <p:ph type="sldNum" sz="quarter" idx="10"/>
          </p:nvPr>
        </p:nvSpPr>
        <p:spPr/>
        <p:txBody>
          <a:bodyPr/>
          <a:lstStyle/>
          <a:p>
            <a:fld id="{37B22CF6-5485-4972-B2AC-298068BF3292}" type="slidenum">
              <a:rPr lang="en-GB" smtClean="0"/>
              <a:t>6</a:t>
            </a:fld>
            <a:endParaRPr lang="en-GB"/>
          </a:p>
        </p:txBody>
      </p:sp>
    </p:spTree>
    <p:extLst>
      <p:ext uri="{BB962C8B-B14F-4D97-AF65-F5344CB8AC3E}">
        <p14:creationId xmlns:p14="http://schemas.microsoft.com/office/powerpoint/2010/main" val="2201590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a:t>
            </a:r>
            <a:r>
              <a:rPr lang="en-US" baseline="0" dirty="0" smtClean="0"/>
              <a:t> students time to fill in their timetable</a:t>
            </a:r>
            <a:endParaRPr lang="en-GB" dirty="0"/>
          </a:p>
        </p:txBody>
      </p:sp>
      <p:sp>
        <p:nvSpPr>
          <p:cNvPr id="4" name="Slide Number Placeholder 3"/>
          <p:cNvSpPr>
            <a:spLocks noGrp="1"/>
          </p:cNvSpPr>
          <p:nvPr>
            <p:ph type="sldNum" sz="quarter" idx="10"/>
          </p:nvPr>
        </p:nvSpPr>
        <p:spPr/>
        <p:txBody>
          <a:bodyPr/>
          <a:lstStyle/>
          <a:p>
            <a:fld id="{37B22CF6-5485-4972-B2AC-298068BF3292}" type="slidenum">
              <a:rPr lang="en-GB" smtClean="0"/>
              <a:t>7</a:t>
            </a:fld>
            <a:endParaRPr lang="en-GB"/>
          </a:p>
        </p:txBody>
      </p:sp>
    </p:spTree>
    <p:extLst>
      <p:ext uri="{BB962C8B-B14F-4D97-AF65-F5344CB8AC3E}">
        <p14:creationId xmlns:p14="http://schemas.microsoft.com/office/powerpoint/2010/main" val="722342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94BED06-BAC9-4D7C-9C3B-2F3CE6BF347F}" type="datetimeFigureOut">
              <a:rPr lang="en-GB" smtClean="0"/>
              <a:t>27/12/2013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3027406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4BED06-BAC9-4D7C-9C3B-2F3CE6BF347F}" type="datetimeFigureOut">
              <a:rPr lang="en-GB" smtClean="0"/>
              <a:t>27/12/2013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1733334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4BED06-BAC9-4D7C-9C3B-2F3CE6BF347F}" type="datetimeFigureOut">
              <a:rPr lang="en-GB" smtClean="0"/>
              <a:t>27/12/2013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349731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4BED06-BAC9-4D7C-9C3B-2F3CE6BF347F}" type="datetimeFigureOut">
              <a:rPr lang="en-GB" smtClean="0"/>
              <a:t>27/12/2013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172331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4BED06-BAC9-4D7C-9C3B-2F3CE6BF347F}" type="datetimeFigureOut">
              <a:rPr lang="en-GB" smtClean="0"/>
              <a:t>27/12/2013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2204637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94BED06-BAC9-4D7C-9C3B-2F3CE6BF347F}" type="datetimeFigureOut">
              <a:rPr lang="en-GB" smtClean="0"/>
              <a:t>27/12/2013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206755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94BED06-BAC9-4D7C-9C3B-2F3CE6BF347F}" type="datetimeFigureOut">
              <a:rPr lang="en-GB" smtClean="0"/>
              <a:t>27/12/2013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3342279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94BED06-BAC9-4D7C-9C3B-2F3CE6BF347F}" type="datetimeFigureOut">
              <a:rPr lang="en-GB" smtClean="0"/>
              <a:t>27/12/2013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2365500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BED06-BAC9-4D7C-9C3B-2F3CE6BF347F}" type="datetimeFigureOut">
              <a:rPr lang="en-GB" smtClean="0"/>
              <a:t>27/12/2013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196174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BED06-BAC9-4D7C-9C3B-2F3CE6BF347F}" type="datetimeFigureOut">
              <a:rPr lang="en-GB" smtClean="0"/>
              <a:t>27/12/2013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3849516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BED06-BAC9-4D7C-9C3B-2F3CE6BF347F}" type="datetimeFigureOut">
              <a:rPr lang="en-GB" smtClean="0"/>
              <a:t>27/12/2013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A98258-D2A5-4CA0-AD51-70EBA288CC23}" type="slidenum">
              <a:rPr lang="en-GB" smtClean="0"/>
              <a:t>‹#›</a:t>
            </a:fld>
            <a:endParaRPr lang="en-GB"/>
          </a:p>
        </p:txBody>
      </p:sp>
    </p:spTree>
    <p:extLst>
      <p:ext uri="{BB962C8B-B14F-4D97-AF65-F5344CB8AC3E}">
        <p14:creationId xmlns:p14="http://schemas.microsoft.com/office/powerpoint/2010/main" val="2663384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BED06-BAC9-4D7C-9C3B-2F3CE6BF347F}" type="datetimeFigureOut">
              <a:rPr lang="en-GB" smtClean="0"/>
              <a:t>27/12/2013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A98258-D2A5-4CA0-AD51-70EBA288CC23}" type="slidenum">
              <a:rPr lang="en-GB" smtClean="0"/>
              <a:t>‹#›</a:t>
            </a:fld>
            <a:endParaRPr lang="en-GB"/>
          </a:p>
        </p:txBody>
      </p:sp>
    </p:spTree>
    <p:extLst>
      <p:ext uri="{BB962C8B-B14F-4D97-AF65-F5344CB8AC3E}">
        <p14:creationId xmlns:p14="http://schemas.microsoft.com/office/powerpoint/2010/main" val="992947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zMW3pOyeqH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t8UcnJAHHpY"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980728"/>
            <a:ext cx="7704856" cy="2800767"/>
          </a:xfrm>
          <a:prstGeom prst="rect">
            <a:avLst/>
          </a:prstGeom>
          <a:noFill/>
        </p:spPr>
        <p:txBody>
          <a:bodyPr wrap="square" rtlCol="0">
            <a:spAutoFit/>
          </a:bodyPr>
          <a:lstStyle/>
          <a:p>
            <a:pPr algn="ctr"/>
            <a:r>
              <a:rPr lang="en-US" sz="8800" dirty="0" smtClean="0"/>
              <a:t>Creating </a:t>
            </a:r>
            <a:r>
              <a:rPr lang="en-US" sz="8800" dirty="0" smtClean="0"/>
              <a:t>Time &amp; Space to Study</a:t>
            </a:r>
            <a:endParaRPr lang="en-GB" sz="8800" dirty="0"/>
          </a:p>
        </p:txBody>
      </p:sp>
    </p:spTree>
    <p:extLst>
      <p:ext uri="{BB962C8B-B14F-4D97-AF65-F5344CB8AC3E}">
        <p14:creationId xmlns:p14="http://schemas.microsoft.com/office/powerpoint/2010/main" val="902476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548680"/>
            <a:ext cx="8280920" cy="2123658"/>
          </a:xfrm>
          <a:prstGeom prst="rect">
            <a:avLst/>
          </a:prstGeom>
          <a:noFill/>
        </p:spPr>
        <p:txBody>
          <a:bodyPr wrap="square" rtlCol="0">
            <a:spAutoFit/>
          </a:bodyPr>
          <a:lstStyle/>
          <a:p>
            <a:pPr algn="ctr"/>
            <a:r>
              <a:rPr lang="en-US" sz="4400" dirty="0" smtClean="0"/>
              <a:t>How do you study</a:t>
            </a:r>
            <a:r>
              <a:rPr lang="en-US" sz="4400" dirty="0" smtClean="0"/>
              <a:t>? </a:t>
            </a:r>
          </a:p>
          <a:p>
            <a:pPr algn="ctr"/>
            <a:endParaRPr lang="en-US" sz="4400" dirty="0"/>
          </a:p>
          <a:p>
            <a:pPr algn="ctr"/>
            <a:r>
              <a:rPr lang="en-US" sz="4400" dirty="0" smtClean="0"/>
              <a:t>Write down what you do.</a:t>
            </a:r>
            <a:endParaRPr lang="en-GB" sz="4400" dirty="0"/>
          </a:p>
        </p:txBody>
      </p:sp>
    </p:spTree>
    <p:extLst>
      <p:ext uri="{BB962C8B-B14F-4D97-AF65-F5344CB8AC3E}">
        <p14:creationId xmlns:p14="http://schemas.microsoft.com/office/powerpoint/2010/main" val="902476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548680"/>
            <a:ext cx="8280920" cy="769441"/>
          </a:xfrm>
          <a:prstGeom prst="rect">
            <a:avLst/>
          </a:prstGeom>
          <a:noFill/>
        </p:spPr>
        <p:txBody>
          <a:bodyPr wrap="square" rtlCol="0">
            <a:spAutoFit/>
          </a:bodyPr>
          <a:lstStyle/>
          <a:p>
            <a:pPr algn="ctr"/>
            <a:r>
              <a:rPr lang="en-US" sz="4400" dirty="0" smtClean="0"/>
              <a:t>Do you study like this?</a:t>
            </a:r>
            <a:endParaRPr lang="en-GB" sz="4400" dirty="0"/>
          </a:p>
        </p:txBody>
      </p:sp>
      <p:sp>
        <p:nvSpPr>
          <p:cNvPr id="3" name="Rectangle 2"/>
          <p:cNvSpPr/>
          <p:nvPr/>
        </p:nvSpPr>
        <p:spPr>
          <a:xfrm>
            <a:off x="1547664" y="3105835"/>
            <a:ext cx="5310336" cy="369332"/>
          </a:xfrm>
          <a:prstGeom prst="rect">
            <a:avLst/>
          </a:prstGeom>
        </p:spPr>
        <p:txBody>
          <a:bodyPr wrap="square">
            <a:spAutoFit/>
          </a:bodyPr>
          <a:lstStyle/>
          <a:p>
            <a:r>
              <a:rPr lang="en-GB" u="sng" dirty="0">
                <a:hlinkClick r:id="rId3"/>
              </a:rPr>
              <a:t>http://www.youtube.com/watch?v=zMW3pOyeqHM</a:t>
            </a:r>
            <a:endParaRPr lang="en-GB" dirty="0"/>
          </a:p>
        </p:txBody>
      </p:sp>
    </p:spTree>
    <p:extLst>
      <p:ext uri="{BB962C8B-B14F-4D97-AF65-F5344CB8AC3E}">
        <p14:creationId xmlns:p14="http://schemas.microsoft.com/office/powerpoint/2010/main" val="902476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548680"/>
            <a:ext cx="8280920" cy="769441"/>
          </a:xfrm>
          <a:prstGeom prst="rect">
            <a:avLst/>
          </a:prstGeom>
          <a:noFill/>
        </p:spPr>
        <p:txBody>
          <a:bodyPr wrap="square" rtlCol="0">
            <a:spAutoFit/>
          </a:bodyPr>
          <a:lstStyle/>
          <a:p>
            <a:pPr algn="ctr"/>
            <a:r>
              <a:rPr lang="en-US" sz="4400" dirty="0" smtClean="0"/>
              <a:t>Have you ever studied like this?</a:t>
            </a:r>
            <a:endParaRPr lang="en-GB" sz="4400" dirty="0"/>
          </a:p>
        </p:txBody>
      </p:sp>
      <p:sp>
        <p:nvSpPr>
          <p:cNvPr id="3" name="Rectangle 2"/>
          <p:cNvSpPr/>
          <p:nvPr/>
        </p:nvSpPr>
        <p:spPr>
          <a:xfrm>
            <a:off x="1835696" y="3105835"/>
            <a:ext cx="5022304" cy="369332"/>
          </a:xfrm>
          <a:prstGeom prst="rect">
            <a:avLst/>
          </a:prstGeom>
        </p:spPr>
        <p:txBody>
          <a:bodyPr wrap="square">
            <a:spAutoFit/>
          </a:bodyPr>
          <a:lstStyle/>
          <a:p>
            <a:r>
              <a:rPr lang="en-GB" u="sng" dirty="0">
                <a:hlinkClick r:id="rId3"/>
              </a:rPr>
              <a:t>http://www.youtube.com/watch?v=t8UcnJAHHpY</a:t>
            </a:r>
            <a:endParaRPr lang="en-GB" dirty="0"/>
          </a:p>
        </p:txBody>
      </p:sp>
    </p:spTree>
    <p:extLst>
      <p:ext uri="{BB962C8B-B14F-4D97-AF65-F5344CB8AC3E}">
        <p14:creationId xmlns:p14="http://schemas.microsoft.com/office/powerpoint/2010/main" val="902476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048" y="0"/>
            <a:ext cx="8280920" cy="3477875"/>
          </a:xfrm>
          <a:prstGeom prst="rect">
            <a:avLst/>
          </a:prstGeom>
          <a:noFill/>
        </p:spPr>
        <p:txBody>
          <a:bodyPr wrap="square" rtlCol="0">
            <a:spAutoFit/>
          </a:bodyPr>
          <a:lstStyle/>
          <a:p>
            <a:pPr algn="ctr"/>
            <a:r>
              <a:rPr lang="en-US" sz="4400" dirty="0" smtClean="0"/>
              <a:t>Using Creating Time &amp; Space to Study 1 answer the questions &amp; there </a:t>
            </a:r>
            <a:r>
              <a:rPr lang="en-US" sz="4400" dirty="0" smtClean="0"/>
              <a:t>is some ideas on how to make a timetable. Have a read of this. </a:t>
            </a:r>
          </a:p>
        </p:txBody>
      </p:sp>
    </p:spTree>
    <p:extLst>
      <p:ext uri="{BB962C8B-B14F-4D97-AF65-F5344CB8AC3E}">
        <p14:creationId xmlns:p14="http://schemas.microsoft.com/office/powerpoint/2010/main" val="902476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048" y="0"/>
            <a:ext cx="8280920" cy="4154984"/>
          </a:xfrm>
          <a:prstGeom prst="rect">
            <a:avLst/>
          </a:prstGeom>
          <a:noFill/>
        </p:spPr>
        <p:txBody>
          <a:bodyPr wrap="square" rtlCol="0">
            <a:spAutoFit/>
          </a:bodyPr>
          <a:lstStyle/>
          <a:p>
            <a:pPr algn="ctr"/>
            <a:r>
              <a:rPr lang="en-US" sz="4400" dirty="0" smtClean="0"/>
              <a:t>Note that the student in the second video said a timetable does not work for her, but unless you are </a:t>
            </a:r>
            <a:r>
              <a:rPr lang="en-US" sz="4400" dirty="0" smtClean="0"/>
              <a:t>a </a:t>
            </a:r>
            <a:r>
              <a:rPr lang="en-US" sz="4400" dirty="0" smtClean="0"/>
              <a:t>disciplined and self motivated person, like her, then you definitely need a timetable.</a:t>
            </a:r>
            <a:endParaRPr lang="en-GB" sz="4400" dirty="0"/>
          </a:p>
        </p:txBody>
      </p:sp>
    </p:spTree>
    <p:extLst>
      <p:ext uri="{BB962C8B-B14F-4D97-AF65-F5344CB8AC3E}">
        <p14:creationId xmlns:p14="http://schemas.microsoft.com/office/powerpoint/2010/main" val="3259427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2207"/>
            <a:ext cx="8280920" cy="6247864"/>
          </a:xfrm>
          <a:prstGeom prst="rect">
            <a:avLst/>
          </a:prstGeom>
          <a:noFill/>
        </p:spPr>
        <p:txBody>
          <a:bodyPr wrap="square" rtlCol="0">
            <a:spAutoFit/>
          </a:bodyPr>
          <a:lstStyle/>
          <a:p>
            <a:pPr algn="ctr"/>
            <a:r>
              <a:rPr lang="en-US" sz="4000" dirty="0" smtClean="0"/>
              <a:t>Finished Creating Time &amp; Space to Study 1 then it is </a:t>
            </a:r>
            <a:r>
              <a:rPr lang="en-US" sz="4000" dirty="0" smtClean="0"/>
              <a:t>time for you to </a:t>
            </a:r>
            <a:r>
              <a:rPr lang="en-US" sz="4000" dirty="0" smtClean="0"/>
              <a:t>fill out a </a:t>
            </a:r>
            <a:r>
              <a:rPr lang="en-US" sz="4000" dirty="0" smtClean="0"/>
              <a:t>timetable. </a:t>
            </a:r>
          </a:p>
          <a:p>
            <a:pPr algn="ctr"/>
            <a:endParaRPr lang="en-US" sz="4000" dirty="0" smtClean="0"/>
          </a:p>
          <a:p>
            <a:pPr algn="ctr"/>
            <a:r>
              <a:rPr lang="en-US" sz="4000" dirty="0" smtClean="0"/>
              <a:t>Using Creating Time &amp; Space 2 to Study fill in the times that suit . </a:t>
            </a:r>
            <a:r>
              <a:rPr lang="en-US" sz="4000" dirty="0" smtClean="0"/>
              <a:t>Cross out the times to make your own.</a:t>
            </a:r>
          </a:p>
          <a:p>
            <a:pPr algn="ctr"/>
            <a:endParaRPr lang="en-US" sz="4000" dirty="0" smtClean="0"/>
          </a:p>
          <a:p>
            <a:pPr algn="ctr"/>
            <a:r>
              <a:rPr lang="en-US" sz="4000" dirty="0" smtClean="0"/>
              <a:t>On the third page there is a blank timetable for you to photocopy.</a:t>
            </a:r>
          </a:p>
        </p:txBody>
      </p:sp>
    </p:spTree>
    <p:extLst>
      <p:ext uri="{BB962C8B-B14F-4D97-AF65-F5344CB8AC3E}">
        <p14:creationId xmlns:p14="http://schemas.microsoft.com/office/powerpoint/2010/main" val="902476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2207"/>
            <a:ext cx="8280920" cy="3477875"/>
          </a:xfrm>
          <a:prstGeom prst="rect">
            <a:avLst/>
          </a:prstGeom>
          <a:noFill/>
        </p:spPr>
        <p:txBody>
          <a:bodyPr wrap="square" rtlCol="0">
            <a:spAutoFit/>
          </a:bodyPr>
          <a:lstStyle/>
          <a:p>
            <a:pPr algn="ctr"/>
            <a:r>
              <a:rPr lang="en-US" sz="4400" dirty="0" smtClean="0"/>
              <a:t>Note your timetable may change from week to week, therefore make sure you have plenty of blanks so you can plan for the next week.</a:t>
            </a:r>
            <a:endParaRPr lang="en-GB" sz="4400" dirty="0"/>
          </a:p>
        </p:txBody>
      </p:sp>
    </p:spTree>
    <p:extLst>
      <p:ext uri="{BB962C8B-B14F-4D97-AF65-F5344CB8AC3E}">
        <p14:creationId xmlns:p14="http://schemas.microsoft.com/office/powerpoint/2010/main" val="902476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99392"/>
            <a:ext cx="8280920" cy="7109639"/>
          </a:xfrm>
          <a:prstGeom prst="rect">
            <a:avLst/>
          </a:prstGeom>
          <a:noFill/>
        </p:spPr>
        <p:txBody>
          <a:bodyPr wrap="square" rtlCol="0">
            <a:spAutoFit/>
          </a:bodyPr>
          <a:lstStyle/>
          <a:p>
            <a:pPr algn="ctr"/>
            <a:r>
              <a:rPr lang="en-US" sz="3800" dirty="0" smtClean="0"/>
              <a:t>In notes</a:t>
            </a:r>
            <a:r>
              <a:rPr lang="en-US" sz="3800" dirty="0" smtClean="0"/>
              <a:t> Creating Time &amp; Space 3 there are </a:t>
            </a:r>
            <a:r>
              <a:rPr lang="en-US" sz="3800" dirty="0" smtClean="0"/>
              <a:t>notes from the student who produced the second video.</a:t>
            </a:r>
          </a:p>
          <a:p>
            <a:pPr algn="ctr"/>
            <a:endParaRPr lang="en-US" sz="3800" dirty="0"/>
          </a:p>
          <a:p>
            <a:pPr algn="ctr"/>
            <a:r>
              <a:rPr lang="en-US" sz="3800" dirty="0" smtClean="0"/>
              <a:t> Notes on Study Tips and Learning Styles. </a:t>
            </a:r>
          </a:p>
          <a:p>
            <a:pPr algn="ctr"/>
            <a:endParaRPr lang="en-US" sz="3800" dirty="0" smtClean="0"/>
          </a:p>
          <a:p>
            <a:pPr algn="ctr"/>
            <a:r>
              <a:rPr lang="en-US" sz="3800" dirty="0" smtClean="0"/>
              <a:t>Check it out it as it is good to know what your strong learning style(s) are and hence the learning styles that you need to work on because not everyone is going to teach to </a:t>
            </a:r>
            <a:r>
              <a:rPr lang="en-US" sz="3800" smtClean="0"/>
              <a:t>your preferred </a:t>
            </a:r>
            <a:r>
              <a:rPr lang="en-US" sz="3800" dirty="0" smtClean="0"/>
              <a:t>learning style.</a:t>
            </a:r>
            <a:endParaRPr lang="en-GB" sz="3800" dirty="0"/>
          </a:p>
        </p:txBody>
      </p:sp>
    </p:spTree>
    <p:extLst>
      <p:ext uri="{BB962C8B-B14F-4D97-AF65-F5344CB8AC3E}">
        <p14:creationId xmlns:p14="http://schemas.microsoft.com/office/powerpoint/2010/main" val="902476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354</Words>
  <Application>Microsoft Office PowerPoint</Application>
  <PresentationFormat>On-screen Show (4:3)</PresentationFormat>
  <Paragraphs>33</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Taylor</dc:creator>
  <cp:lastModifiedBy>MATTHEW</cp:lastModifiedBy>
  <cp:revision>10</cp:revision>
  <dcterms:created xsi:type="dcterms:W3CDTF">2013-04-26T04:42:39Z</dcterms:created>
  <dcterms:modified xsi:type="dcterms:W3CDTF">2013-12-27T07:36:59Z</dcterms:modified>
</cp:coreProperties>
</file>